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87" d="100"/>
          <a:sy n="87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5EFA8-363F-4FC0-A563-EE3E68A0613E}" type="doc">
      <dgm:prSet loTypeId="urn:microsoft.com/office/officeart/2005/8/layout/orgChart1" loCatId="hierarchy" qsTypeId="urn:microsoft.com/office/officeart/2005/8/quickstyle/3d4" qsCatId="3D" csTypeId="urn:microsoft.com/office/officeart/2005/8/colors/accent1_5" csCatId="accent1" phldr="1"/>
      <dgm:spPr/>
    </dgm:pt>
    <dgm:pt modelId="{263BBDED-6BE3-43A8-96BA-E726DFB089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spc="0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Где взять подарок?</a:t>
          </a:r>
        </a:p>
      </dgm:t>
    </dgm:pt>
    <dgm:pt modelId="{069B99AD-BC4C-47E8-B1A5-DDB9FD7023CE}" type="parTrans" cxnId="{776E38D6-D685-472C-8034-2E6648BEE30C}">
      <dgm:prSet/>
      <dgm:spPr/>
      <dgm:t>
        <a:bodyPr/>
        <a:lstStyle/>
        <a:p>
          <a:endParaRPr lang="ru-RU"/>
        </a:p>
      </dgm:t>
    </dgm:pt>
    <dgm:pt modelId="{D574F5BA-1913-4C4E-87D5-EB4E6DCD4128}" type="sibTrans" cxnId="{776E38D6-D685-472C-8034-2E6648BEE30C}">
      <dgm:prSet/>
      <dgm:spPr/>
      <dgm:t>
        <a:bodyPr/>
        <a:lstStyle/>
        <a:p>
          <a:endParaRPr lang="ru-RU"/>
        </a:p>
      </dgm:t>
    </dgm:pt>
    <dgm:pt modelId="{5AD4B2AA-0E9A-43C0-8112-6835EB13EB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Купить в магазине</a:t>
          </a:r>
        </a:p>
      </dgm:t>
    </dgm:pt>
    <dgm:pt modelId="{46D1D1ED-C165-4ECB-A8F7-2B15C224E7BB}" type="parTrans" cxnId="{8ED1D2D8-EACE-4037-AD53-E712A0818780}">
      <dgm:prSet/>
      <dgm:spPr/>
      <dgm:t>
        <a:bodyPr/>
        <a:lstStyle/>
        <a:p>
          <a:endParaRPr lang="ru-RU"/>
        </a:p>
      </dgm:t>
    </dgm:pt>
    <dgm:pt modelId="{48621816-992E-477B-9208-303E031EF709}" type="sibTrans" cxnId="{8ED1D2D8-EACE-4037-AD53-E712A0818780}">
      <dgm:prSet/>
      <dgm:spPr/>
      <dgm:t>
        <a:bodyPr/>
        <a:lstStyle/>
        <a:p>
          <a:endParaRPr lang="ru-RU"/>
        </a:p>
      </dgm:t>
    </dgm:pt>
    <dgm:pt modelId="{B1CB8B87-1B6E-4B09-B99A-DF0019A8DD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Сделать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руками</a:t>
          </a:r>
        </a:p>
      </dgm:t>
    </dgm:pt>
    <dgm:pt modelId="{C78BDB25-E18F-4E53-9E37-D937C3F1C39B}" type="parTrans" cxnId="{D81B3387-8F61-4ABB-8CC4-7D6A206CB80D}">
      <dgm:prSet/>
      <dgm:spPr/>
      <dgm:t>
        <a:bodyPr/>
        <a:lstStyle/>
        <a:p>
          <a:endParaRPr lang="ru-RU"/>
        </a:p>
      </dgm:t>
    </dgm:pt>
    <dgm:pt modelId="{478024CD-B956-4EE5-9629-C24320A62AF9}" type="sibTrans" cxnId="{D81B3387-8F61-4ABB-8CC4-7D6A206CB80D}">
      <dgm:prSet/>
      <dgm:spPr/>
      <dgm:t>
        <a:bodyPr/>
        <a:lstStyle/>
        <a:p>
          <a:endParaRPr lang="ru-RU"/>
        </a:p>
      </dgm:t>
    </dgm:pt>
    <dgm:pt modelId="{CF2C854F-BE0B-40D7-B46A-ED3AC6CC38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Попросить помочь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 маму</a:t>
          </a:r>
          <a:endParaRPr kumimoji="0" lang="ru-RU" b="1" i="0" u="none" strike="noStrike" cap="none" spc="0" normalizeH="0" baseline="0" dirty="0" smtClean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Arial" charset="0"/>
          </a:endParaRPr>
        </a:p>
      </dgm:t>
    </dgm:pt>
    <dgm:pt modelId="{26E6FE7A-30B4-4329-9746-B3247FDF6AC2}" type="parTrans" cxnId="{89AF68F7-2C55-4580-94BE-28E68C1EF17E}">
      <dgm:prSet/>
      <dgm:spPr/>
      <dgm:t>
        <a:bodyPr/>
        <a:lstStyle/>
        <a:p>
          <a:endParaRPr lang="ru-RU"/>
        </a:p>
      </dgm:t>
    </dgm:pt>
    <dgm:pt modelId="{A3F8C558-3476-49ED-9F5A-C4ADB7B75023}" type="sibTrans" cxnId="{89AF68F7-2C55-4580-94BE-28E68C1EF17E}">
      <dgm:prSet/>
      <dgm:spPr/>
      <dgm:t>
        <a:bodyPr/>
        <a:lstStyle/>
        <a:p>
          <a:endParaRPr lang="ru-RU"/>
        </a:p>
      </dgm:t>
    </dgm:pt>
    <dgm:pt modelId="{BC50A279-B780-49A0-8FB6-66900EEB15B6}" type="pres">
      <dgm:prSet presAssocID="{3FF5EFA8-363F-4FC0-A563-EE3E68A061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23FE3D-806B-4979-8235-CE512B7BE468}" type="pres">
      <dgm:prSet presAssocID="{263BBDED-6BE3-43A8-96BA-E726DFB08969}" presName="hierRoot1" presStyleCnt="0">
        <dgm:presLayoutVars>
          <dgm:hierBranch/>
        </dgm:presLayoutVars>
      </dgm:prSet>
      <dgm:spPr/>
    </dgm:pt>
    <dgm:pt modelId="{9C778CC6-2C48-4454-9D7F-2633944329E1}" type="pres">
      <dgm:prSet presAssocID="{263BBDED-6BE3-43A8-96BA-E726DFB08969}" presName="rootComposite1" presStyleCnt="0"/>
      <dgm:spPr/>
    </dgm:pt>
    <dgm:pt modelId="{E55AA420-4BB7-4DFC-92BA-8455A4EDEAF1}" type="pres">
      <dgm:prSet presAssocID="{263BBDED-6BE3-43A8-96BA-E726DFB089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DA4285-8945-47D0-BF18-1751336A8995}" type="pres">
      <dgm:prSet presAssocID="{263BBDED-6BE3-43A8-96BA-E726DFB089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DF078F-2C76-476F-BE6C-CFECF83D24FF}" type="pres">
      <dgm:prSet presAssocID="{263BBDED-6BE3-43A8-96BA-E726DFB08969}" presName="hierChild2" presStyleCnt="0"/>
      <dgm:spPr/>
    </dgm:pt>
    <dgm:pt modelId="{E06AA561-A516-4395-A383-140F075F1F61}" type="pres">
      <dgm:prSet presAssocID="{46D1D1ED-C165-4ECB-A8F7-2B15C224E7BB}" presName="Name35" presStyleLbl="parChTrans1D2" presStyleIdx="0" presStyleCnt="3"/>
      <dgm:spPr/>
      <dgm:t>
        <a:bodyPr/>
        <a:lstStyle/>
        <a:p>
          <a:endParaRPr lang="ru-RU"/>
        </a:p>
      </dgm:t>
    </dgm:pt>
    <dgm:pt modelId="{BFC2289D-203A-46D3-B0CF-5CA47FE0E730}" type="pres">
      <dgm:prSet presAssocID="{5AD4B2AA-0E9A-43C0-8112-6835EB13EBE8}" presName="hierRoot2" presStyleCnt="0">
        <dgm:presLayoutVars>
          <dgm:hierBranch/>
        </dgm:presLayoutVars>
      </dgm:prSet>
      <dgm:spPr/>
    </dgm:pt>
    <dgm:pt modelId="{2D40DD37-9B74-434F-A171-51D39A04514F}" type="pres">
      <dgm:prSet presAssocID="{5AD4B2AA-0E9A-43C0-8112-6835EB13EBE8}" presName="rootComposite" presStyleCnt="0"/>
      <dgm:spPr/>
    </dgm:pt>
    <dgm:pt modelId="{DCA8BFC4-6EE8-4E50-A90A-3ECEB1DE363B}" type="pres">
      <dgm:prSet presAssocID="{5AD4B2AA-0E9A-43C0-8112-6835EB13EBE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FC6704-FB5F-41A8-9B0F-5D2895B22E38}" type="pres">
      <dgm:prSet presAssocID="{5AD4B2AA-0E9A-43C0-8112-6835EB13EBE8}" presName="rootConnector" presStyleLbl="node2" presStyleIdx="0" presStyleCnt="3"/>
      <dgm:spPr/>
      <dgm:t>
        <a:bodyPr/>
        <a:lstStyle/>
        <a:p>
          <a:endParaRPr lang="ru-RU"/>
        </a:p>
      </dgm:t>
    </dgm:pt>
    <dgm:pt modelId="{3DF8121D-C1AA-488F-99BA-40B29D434242}" type="pres">
      <dgm:prSet presAssocID="{5AD4B2AA-0E9A-43C0-8112-6835EB13EBE8}" presName="hierChild4" presStyleCnt="0"/>
      <dgm:spPr/>
    </dgm:pt>
    <dgm:pt modelId="{753F66F4-B28A-407D-9C39-55EC900F2FAD}" type="pres">
      <dgm:prSet presAssocID="{5AD4B2AA-0E9A-43C0-8112-6835EB13EBE8}" presName="hierChild5" presStyleCnt="0"/>
      <dgm:spPr/>
    </dgm:pt>
    <dgm:pt modelId="{96AB4925-A424-4C8E-8588-8C75DB20ED61}" type="pres">
      <dgm:prSet presAssocID="{C78BDB25-E18F-4E53-9E37-D937C3F1C39B}" presName="Name35" presStyleLbl="parChTrans1D2" presStyleIdx="1" presStyleCnt="3"/>
      <dgm:spPr/>
      <dgm:t>
        <a:bodyPr/>
        <a:lstStyle/>
        <a:p>
          <a:endParaRPr lang="ru-RU"/>
        </a:p>
      </dgm:t>
    </dgm:pt>
    <dgm:pt modelId="{F5A19D80-174F-44D8-A631-5A7EE71D41C6}" type="pres">
      <dgm:prSet presAssocID="{B1CB8B87-1B6E-4B09-B99A-DF0019A8DDBB}" presName="hierRoot2" presStyleCnt="0">
        <dgm:presLayoutVars>
          <dgm:hierBranch/>
        </dgm:presLayoutVars>
      </dgm:prSet>
      <dgm:spPr/>
    </dgm:pt>
    <dgm:pt modelId="{22AAFD5E-568F-488F-80EB-6CE24D0681D0}" type="pres">
      <dgm:prSet presAssocID="{B1CB8B87-1B6E-4B09-B99A-DF0019A8DDBB}" presName="rootComposite" presStyleCnt="0"/>
      <dgm:spPr/>
    </dgm:pt>
    <dgm:pt modelId="{ADF97773-A98B-4C5F-8FBF-F1A643481216}" type="pres">
      <dgm:prSet presAssocID="{B1CB8B87-1B6E-4B09-B99A-DF0019A8DDB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A23B5D-51B0-4678-82A6-71CE0853D3A8}" type="pres">
      <dgm:prSet presAssocID="{B1CB8B87-1B6E-4B09-B99A-DF0019A8DDBB}" presName="rootConnector" presStyleLbl="node2" presStyleIdx="1" presStyleCnt="3"/>
      <dgm:spPr/>
      <dgm:t>
        <a:bodyPr/>
        <a:lstStyle/>
        <a:p>
          <a:endParaRPr lang="ru-RU"/>
        </a:p>
      </dgm:t>
    </dgm:pt>
    <dgm:pt modelId="{F2FF4FB9-115B-4D6D-A067-0EBF4A3F228E}" type="pres">
      <dgm:prSet presAssocID="{B1CB8B87-1B6E-4B09-B99A-DF0019A8DDBB}" presName="hierChild4" presStyleCnt="0"/>
      <dgm:spPr/>
    </dgm:pt>
    <dgm:pt modelId="{289246F6-B1F0-45E6-92A8-7A4386D8D658}" type="pres">
      <dgm:prSet presAssocID="{B1CB8B87-1B6E-4B09-B99A-DF0019A8DDBB}" presName="hierChild5" presStyleCnt="0"/>
      <dgm:spPr/>
    </dgm:pt>
    <dgm:pt modelId="{F0FF43C2-033B-4D35-8A11-0C86B76A79AF}" type="pres">
      <dgm:prSet presAssocID="{26E6FE7A-30B4-4329-9746-B3247FDF6AC2}" presName="Name35" presStyleLbl="parChTrans1D2" presStyleIdx="2" presStyleCnt="3"/>
      <dgm:spPr/>
      <dgm:t>
        <a:bodyPr/>
        <a:lstStyle/>
        <a:p>
          <a:endParaRPr lang="ru-RU"/>
        </a:p>
      </dgm:t>
    </dgm:pt>
    <dgm:pt modelId="{00DCE0DD-8167-45F9-BE54-C883EE0323E9}" type="pres">
      <dgm:prSet presAssocID="{CF2C854F-BE0B-40D7-B46A-ED3AC6CC3820}" presName="hierRoot2" presStyleCnt="0">
        <dgm:presLayoutVars>
          <dgm:hierBranch/>
        </dgm:presLayoutVars>
      </dgm:prSet>
      <dgm:spPr/>
    </dgm:pt>
    <dgm:pt modelId="{7AB69CEF-3C2C-4976-BC7E-80DB797010C9}" type="pres">
      <dgm:prSet presAssocID="{CF2C854F-BE0B-40D7-B46A-ED3AC6CC3820}" presName="rootComposite" presStyleCnt="0"/>
      <dgm:spPr/>
    </dgm:pt>
    <dgm:pt modelId="{BAEE745D-E565-4499-AA63-A4E7CBD09F9B}" type="pres">
      <dgm:prSet presAssocID="{CF2C854F-BE0B-40D7-B46A-ED3AC6CC382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98D18-2CD2-44C9-8B94-9CB32D021F42}" type="pres">
      <dgm:prSet presAssocID="{CF2C854F-BE0B-40D7-B46A-ED3AC6CC3820}" presName="rootConnector" presStyleLbl="node2" presStyleIdx="2" presStyleCnt="3"/>
      <dgm:spPr/>
      <dgm:t>
        <a:bodyPr/>
        <a:lstStyle/>
        <a:p>
          <a:endParaRPr lang="ru-RU"/>
        </a:p>
      </dgm:t>
    </dgm:pt>
    <dgm:pt modelId="{A473976E-4E16-4003-B3EA-DADB035DB665}" type="pres">
      <dgm:prSet presAssocID="{CF2C854F-BE0B-40D7-B46A-ED3AC6CC3820}" presName="hierChild4" presStyleCnt="0"/>
      <dgm:spPr/>
    </dgm:pt>
    <dgm:pt modelId="{76597AA9-407A-4536-8B43-95686F931D47}" type="pres">
      <dgm:prSet presAssocID="{CF2C854F-BE0B-40D7-B46A-ED3AC6CC3820}" presName="hierChild5" presStyleCnt="0"/>
      <dgm:spPr/>
    </dgm:pt>
    <dgm:pt modelId="{4AE67BAA-5F2B-4CD2-9131-7B66E77E1ED9}" type="pres">
      <dgm:prSet presAssocID="{263BBDED-6BE3-43A8-96BA-E726DFB08969}" presName="hierChild3" presStyleCnt="0"/>
      <dgm:spPr/>
    </dgm:pt>
  </dgm:ptLst>
  <dgm:cxnLst>
    <dgm:cxn modelId="{356B9312-7841-4C0D-BF48-A7B76EC1FF20}" type="presOf" srcId="{263BBDED-6BE3-43A8-96BA-E726DFB08969}" destId="{50DA4285-8945-47D0-BF18-1751336A8995}" srcOrd="1" destOrd="0" presId="urn:microsoft.com/office/officeart/2005/8/layout/orgChart1"/>
    <dgm:cxn modelId="{8ED1D2D8-EACE-4037-AD53-E712A0818780}" srcId="{263BBDED-6BE3-43A8-96BA-E726DFB08969}" destId="{5AD4B2AA-0E9A-43C0-8112-6835EB13EBE8}" srcOrd="0" destOrd="0" parTransId="{46D1D1ED-C165-4ECB-A8F7-2B15C224E7BB}" sibTransId="{48621816-992E-477B-9208-303E031EF709}"/>
    <dgm:cxn modelId="{E25EE240-FA4A-4DAE-923A-A7503024A819}" type="presOf" srcId="{C78BDB25-E18F-4E53-9E37-D937C3F1C39B}" destId="{96AB4925-A424-4C8E-8588-8C75DB20ED61}" srcOrd="0" destOrd="0" presId="urn:microsoft.com/office/officeart/2005/8/layout/orgChart1"/>
    <dgm:cxn modelId="{89AF68F7-2C55-4580-94BE-28E68C1EF17E}" srcId="{263BBDED-6BE3-43A8-96BA-E726DFB08969}" destId="{CF2C854F-BE0B-40D7-B46A-ED3AC6CC3820}" srcOrd="2" destOrd="0" parTransId="{26E6FE7A-30B4-4329-9746-B3247FDF6AC2}" sibTransId="{A3F8C558-3476-49ED-9F5A-C4ADB7B75023}"/>
    <dgm:cxn modelId="{39197548-6E78-4402-B573-A95A625AB83E}" type="presOf" srcId="{46D1D1ED-C165-4ECB-A8F7-2B15C224E7BB}" destId="{E06AA561-A516-4395-A383-140F075F1F61}" srcOrd="0" destOrd="0" presId="urn:microsoft.com/office/officeart/2005/8/layout/orgChart1"/>
    <dgm:cxn modelId="{B0FC552B-14DB-4950-A9FC-F08BFB234ADC}" type="presOf" srcId="{B1CB8B87-1B6E-4B09-B99A-DF0019A8DDBB}" destId="{0AA23B5D-51B0-4678-82A6-71CE0853D3A8}" srcOrd="1" destOrd="0" presId="urn:microsoft.com/office/officeart/2005/8/layout/orgChart1"/>
    <dgm:cxn modelId="{6F19FA1E-4D4E-40F6-BAEE-A2D32074D97E}" type="presOf" srcId="{B1CB8B87-1B6E-4B09-B99A-DF0019A8DDBB}" destId="{ADF97773-A98B-4C5F-8FBF-F1A643481216}" srcOrd="0" destOrd="0" presId="urn:microsoft.com/office/officeart/2005/8/layout/orgChart1"/>
    <dgm:cxn modelId="{D5894BB3-143C-4DBC-8774-B7C3934EDBBB}" type="presOf" srcId="{5AD4B2AA-0E9A-43C0-8112-6835EB13EBE8}" destId="{DDFC6704-FB5F-41A8-9B0F-5D2895B22E38}" srcOrd="1" destOrd="0" presId="urn:microsoft.com/office/officeart/2005/8/layout/orgChart1"/>
    <dgm:cxn modelId="{5C0A13A9-927E-42BC-9C13-B56FD88DBBE6}" type="presOf" srcId="{3FF5EFA8-363F-4FC0-A563-EE3E68A0613E}" destId="{BC50A279-B780-49A0-8FB6-66900EEB15B6}" srcOrd="0" destOrd="0" presId="urn:microsoft.com/office/officeart/2005/8/layout/orgChart1"/>
    <dgm:cxn modelId="{AC784652-DED7-473D-9059-8D34E4909A85}" type="presOf" srcId="{CF2C854F-BE0B-40D7-B46A-ED3AC6CC3820}" destId="{BAE98D18-2CD2-44C9-8B94-9CB32D021F42}" srcOrd="1" destOrd="0" presId="urn:microsoft.com/office/officeart/2005/8/layout/orgChart1"/>
    <dgm:cxn modelId="{D81B3387-8F61-4ABB-8CC4-7D6A206CB80D}" srcId="{263BBDED-6BE3-43A8-96BA-E726DFB08969}" destId="{B1CB8B87-1B6E-4B09-B99A-DF0019A8DDBB}" srcOrd="1" destOrd="0" parTransId="{C78BDB25-E18F-4E53-9E37-D937C3F1C39B}" sibTransId="{478024CD-B956-4EE5-9629-C24320A62AF9}"/>
    <dgm:cxn modelId="{970FA949-D797-4E59-B421-62E96E25EF77}" type="presOf" srcId="{CF2C854F-BE0B-40D7-B46A-ED3AC6CC3820}" destId="{BAEE745D-E565-4499-AA63-A4E7CBD09F9B}" srcOrd="0" destOrd="0" presId="urn:microsoft.com/office/officeart/2005/8/layout/orgChart1"/>
    <dgm:cxn modelId="{5BA5C7A3-FD88-4E5E-8007-CF0B3C7151DE}" type="presOf" srcId="{5AD4B2AA-0E9A-43C0-8112-6835EB13EBE8}" destId="{DCA8BFC4-6EE8-4E50-A90A-3ECEB1DE363B}" srcOrd="0" destOrd="0" presId="urn:microsoft.com/office/officeart/2005/8/layout/orgChart1"/>
    <dgm:cxn modelId="{A8C2BCF8-A168-4264-A279-EC4FC5989F46}" type="presOf" srcId="{263BBDED-6BE3-43A8-96BA-E726DFB08969}" destId="{E55AA420-4BB7-4DFC-92BA-8455A4EDEAF1}" srcOrd="0" destOrd="0" presId="urn:microsoft.com/office/officeart/2005/8/layout/orgChart1"/>
    <dgm:cxn modelId="{6DAA3DF0-440B-4778-AD74-39322184A1DA}" type="presOf" srcId="{26E6FE7A-30B4-4329-9746-B3247FDF6AC2}" destId="{F0FF43C2-033B-4D35-8A11-0C86B76A79AF}" srcOrd="0" destOrd="0" presId="urn:microsoft.com/office/officeart/2005/8/layout/orgChart1"/>
    <dgm:cxn modelId="{776E38D6-D685-472C-8034-2E6648BEE30C}" srcId="{3FF5EFA8-363F-4FC0-A563-EE3E68A0613E}" destId="{263BBDED-6BE3-43A8-96BA-E726DFB08969}" srcOrd="0" destOrd="0" parTransId="{069B99AD-BC4C-47E8-B1A5-DDB9FD7023CE}" sibTransId="{D574F5BA-1913-4C4E-87D5-EB4E6DCD4128}"/>
    <dgm:cxn modelId="{1795BA22-237B-47E4-A8EA-E2F4286284E6}" type="presParOf" srcId="{BC50A279-B780-49A0-8FB6-66900EEB15B6}" destId="{B023FE3D-806B-4979-8235-CE512B7BE468}" srcOrd="0" destOrd="0" presId="urn:microsoft.com/office/officeart/2005/8/layout/orgChart1"/>
    <dgm:cxn modelId="{0E2BE912-68F1-49E1-BA24-3E5F65E5BC49}" type="presParOf" srcId="{B023FE3D-806B-4979-8235-CE512B7BE468}" destId="{9C778CC6-2C48-4454-9D7F-2633944329E1}" srcOrd="0" destOrd="0" presId="urn:microsoft.com/office/officeart/2005/8/layout/orgChart1"/>
    <dgm:cxn modelId="{F2A7F057-EDF3-4D83-9A55-D706C670566A}" type="presParOf" srcId="{9C778CC6-2C48-4454-9D7F-2633944329E1}" destId="{E55AA420-4BB7-4DFC-92BA-8455A4EDEAF1}" srcOrd="0" destOrd="0" presId="urn:microsoft.com/office/officeart/2005/8/layout/orgChart1"/>
    <dgm:cxn modelId="{DE1C402C-22AF-4350-AD36-50F0D299D862}" type="presParOf" srcId="{9C778CC6-2C48-4454-9D7F-2633944329E1}" destId="{50DA4285-8945-47D0-BF18-1751336A8995}" srcOrd="1" destOrd="0" presId="urn:microsoft.com/office/officeart/2005/8/layout/orgChart1"/>
    <dgm:cxn modelId="{8B694A7C-1044-4F71-B822-31FB368624BB}" type="presParOf" srcId="{B023FE3D-806B-4979-8235-CE512B7BE468}" destId="{A9DF078F-2C76-476F-BE6C-CFECF83D24FF}" srcOrd="1" destOrd="0" presId="urn:microsoft.com/office/officeart/2005/8/layout/orgChart1"/>
    <dgm:cxn modelId="{81C09DAD-E61D-49C3-8668-CCC72FAB5509}" type="presParOf" srcId="{A9DF078F-2C76-476F-BE6C-CFECF83D24FF}" destId="{E06AA561-A516-4395-A383-140F075F1F61}" srcOrd="0" destOrd="0" presId="urn:microsoft.com/office/officeart/2005/8/layout/orgChart1"/>
    <dgm:cxn modelId="{8A7089EA-DCC1-4E8E-9AD0-B837926BF455}" type="presParOf" srcId="{A9DF078F-2C76-476F-BE6C-CFECF83D24FF}" destId="{BFC2289D-203A-46D3-B0CF-5CA47FE0E730}" srcOrd="1" destOrd="0" presId="urn:microsoft.com/office/officeart/2005/8/layout/orgChart1"/>
    <dgm:cxn modelId="{36BA29D1-41A0-472A-ABBB-98754F0A15E9}" type="presParOf" srcId="{BFC2289D-203A-46D3-B0CF-5CA47FE0E730}" destId="{2D40DD37-9B74-434F-A171-51D39A04514F}" srcOrd="0" destOrd="0" presId="urn:microsoft.com/office/officeart/2005/8/layout/orgChart1"/>
    <dgm:cxn modelId="{A89DFFE4-E62F-4C42-98C9-04258EFA3DF2}" type="presParOf" srcId="{2D40DD37-9B74-434F-A171-51D39A04514F}" destId="{DCA8BFC4-6EE8-4E50-A90A-3ECEB1DE363B}" srcOrd="0" destOrd="0" presId="urn:microsoft.com/office/officeart/2005/8/layout/orgChart1"/>
    <dgm:cxn modelId="{3195B317-5144-4782-9FA7-989B14C7C9D3}" type="presParOf" srcId="{2D40DD37-9B74-434F-A171-51D39A04514F}" destId="{DDFC6704-FB5F-41A8-9B0F-5D2895B22E38}" srcOrd="1" destOrd="0" presId="urn:microsoft.com/office/officeart/2005/8/layout/orgChart1"/>
    <dgm:cxn modelId="{538A2685-E8CB-4766-8B70-CCB2CC1FF965}" type="presParOf" srcId="{BFC2289D-203A-46D3-B0CF-5CA47FE0E730}" destId="{3DF8121D-C1AA-488F-99BA-40B29D434242}" srcOrd="1" destOrd="0" presId="urn:microsoft.com/office/officeart/2005/8/layout/orgChart1"/>
    <dgm:cxn modelId="{2A54B507-EEA3-45D2-BE4D-E046D7866E63}" type="presParOf" srcId="{BFC2289D-203A-46D3-B0CF-5CA47FE0E730}" destId="{753F66F4-B28A-407D-9C39-55EC900F2FAD}" srcOrd="2" destOrd="0" presId="urn:microsoft.com/office/officeart/2005/8/layout/orgChart1"/>
    <dgm:cxn modelId="{511B5D7D-A1D3-451A-9F83-C6E4C8B8EC40}" type="presParOf" srcId="{A9DF078F-2C76-476F-BE6C-CFECF83D24FF}" destId="{96AB4925-A424-4C8E-8588-8C75DB20ED61}" srcOrd="2" destOrd="0" presId="urn:microsoft.com/office/officeart/2005/8/layout/orgChart1"/>
    <dgm:cxn modelId="{0E8CFDB3-BDB6-48F7-BEB8-A998E4B5DE00}" type="presParOf" srcId="{A9DF078F-2C76-476F-BE6C-CFECF83D24FF}" destId="{F5A19D80-174F-44D8-A631-5A7EE71D41C6}" srcOrd="3" destOrd="0" presId="urn:microsoft.com/office/officeart/2005/8/layout/orgChart1"/>
    <dgm:cxn modelId="{3CCFEA1D-C969-4C16-ABC2-CD6B5FB4F593}" type="presParOf" srcId="{F5A19D80-174F-44D8-A631-5A7EE71D41C6}" destId="{22AAFD5E-568F-488F-80EB-6CE24D0681D0}" srcOrd="0" destOrd="0" presId="urn:microsoft.com/office/officeart/2005/8/layout/orgChart1"/>
    <dgm:cxn modelId="{4E6EF171-E0D0-4B79-B2DB-C6B5F1EADA75}" type="presParOf" srcId="{22AAFD5E-568F-488F-80EB-6CE24D0681D0}" destId="{ADF97773-A98B-4C5F-8FBF-F1A643481216}" srcOrd="0" destOrd="0" presId="urn:microsoft.com/office/officeart/2005/8/layout/orgChart1"/>
    <dgm:cxn modelId="{A5674DCA-CC88-4534-8718-58115FF6C839}" type="presParOf" srcId="{22AAFD5E-568F-488F-80EB-6CE24D0681D0}" destId="{0AA23B5D-51B0-4678-82A6-71CE0853D3A8}" srcOrd="1" destOrd="0" presId="urn:microsoft.com/office/officeart/2005/8/layout/orgChart1"/>
    <dgm:cxn modelId="{21664830-59F9-4DA8-93DA-B4D0CAE4E98F}" type="presParOf" srcId="{F5A19D80-174F-44D8-A631-5A7EE71D41C6}" destId="{F2FF4FB9-115B-4D6D-A067-0EBF4A3F228E}" srcOrd="1" destOrd="0" presId="urn:microsoft.com/office/officeart/2005/8/layout/orgChart1"/>
    <dgm:cxn modelId="{281184ED-C670-4B33-A3C4-DF8D2753572E}" type="presParOf" srcId="{F5A19D80-174F-44D8-A631-5A7EE71D41C6}" destId="{289246F6-B1F0-45E6-92A8-7A4386D8D658}" srcOrd="2" destOrd="0" presId="urn:microsoft.com/office/officeart/2005/8/layout/orgChart1"/>
    <dgm:cxn modelId="{E7480BA5-0F69-4505-92FB-BCF73D6487CD}" type="presParOf" srcId="{A9DF078F-2C76-476F-BE6C-CFECF83D24FF}" destId="{F0FF43C2-033B-4D35-8A11-0C86B76A79AF}" srcOrd="4" destOrd="0" presId="urn:microsoft.com/office/officeart/2005/8/layout/orgChart1"/>
    <dgm:cxn modelId="{A63434B7-E34E-4879-9375-239DA2E36C78}" type="presParOf" srcId="{A9DF078F-2C76-476F-BE6C-CFECF83D24FF}" destId="{00DCE0DD-8167-45F9-BE54-C883EE0323E9}" srcOrd="5" destOrd="0" presId="urn:microsoft.com/office/officeart/2005/8/layout/orgChart1"/>
    <dgm:cxn modelId="{627849BF-8D47-4EB5-8C93-9D6001BD6B1C}" type="presParOf" srcId="{00DCE0DD-8167-45F9-BE54-C883EE0323E9}" destId="{7AB69CEF-3C2C-4976-BC7E-80DB797010C9}" srcOrd="0" destOrd="0" presId="urn:microsoft.com/office/officeart/2005/8/layout/orgChart1"/>
    <dgm:cxn modelId="{5554E9F1-F8B6-4977-8A99-49C33FED6652}" type="presParOf" srcId="{7AB69CEF-3C2C-4976-BC7E-80DB797010C9}" destId="{BAEE745D-E565-4499-AA63-A4E7CBD09F9B}" srcOrd="0" destOrd="0" presId="urn:microsoft.com/office/officeart/2005/8/layout/orgChart1"/>
    <dgm:cxn modelId="{446268CC-3ADF-4FC4-9A58-B66412B42C94}" type="presParOf" srcId="{7AB69CEF-3C2C-4976-BC7E-80DB797010C9}" destId="{BAE98D18-2CD2-44C9-8B94-9CB32D021F42}" srcOrd="1" destOrd="0" presId="urn:microsoft.com/office/officeart/2005/8/layout/orgChart1"/>
    <dgm:cxn modelId="{1615EBD9-5DB1-44BC-B89D-19E5882837E9}" type="presParOf" srcId="{00DCE0DD-8167-45F9-BE54-C883EE0323E9}" destId="{A473976E-4E16-4003-B3EA-DADB035DB665}" srcOrd="1" destOrd="0" presId="urn:microsoft.com/office/officeart/2005/8/layout/orgChart1"/>
    <dgm:cxn modelId="{07CC990B-2BAA-4DB5-96BA-92818E50C204}" type="presParOf" srcId="{00DCE0DD-8167-45F9-BE54-C883EE0323E9}" destId="{76597AA9-407A-4536-8B43-95686F931D47}" srcOrd="2" destOrd="0" presId="urn:microsoft.com/office/officeart/2005/8/layout/orgChart1"/>
    <dgm:cxn modelId="{CA2F81E7-3003-42A6-A456-1DBED3C0A4B1}" type="presParOf" srcId="{B023FE3D-806B-4979-8235-CE512B7BE468}" destId="{4AE67BAA-5F2B-4CD2-9131-7B66E77E1ED9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CE895-B345-4646-B712-406459486382}" type="doc">
      <dgm:prSet loTypeId="urn:microsoft.com/office/officeart/2005/8/layout/radial1" loCatId="relationship" qsTypeId="urn:microsoft.com/office/officeart/2005/8/quickstyle/3d4" qsCatId="3D" csTypeId="urn:microsoft.com/office/officeart/2005/8/colors/accent1_5" csCatId="accent1" phldr="1"/>
      <dgm:spPr/>
    </dgm:pt>
    <dgm:pt modelId="{8CE526C0-3163-432E-BD80-1E560D9382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spc="0" normalizeH="0" baseline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Изделие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spc="0" normalizeH="0" baseline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 из бисера</a:t>
          </a:r>
          <a:endParaRPr kumimoji="0" lang="ru-RU" b="1" i="0" u="none" strike="noStrike" cap="none" spc="0" normalizeH="0" baseline="0" dirty="0" smtClean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imes New Roman" pitchFamily="18" charset="0"/>
          </a:endParaRPr>
        </a:p>
      </dgm:t>
    </dgm:pt>
    <dgm:pt modelId="{388317DB-09FC-47FD-A5CF-C45B4FAFF815}" type="parTrans" cxnId="{453807E0-3EF7-41E5-94F6-5E41541BC96E}">
      <dgm:prSet/>
      <dgm:spPr/>
      <dgm:t>
        <a:bodyPr/>
        <a:lstStyle/>
        <a:p>
          <a:endParaRPr lang="ru-RU"/>
        </a:p>
      </dgm:t>
    </dgm:pt>
    <dgm:pt modelId="{8423D716-83B8-4F0D-8998-43EDCA116C04}" type="sibTrans" cxnId="{453807E0-3EF7-41E5-94F6-5E41541BC96E}">
      <dgm:prSet/>
      <dgm:spPr/>
      <dgm:t>
        <a:bodyPr/>
        <a:lstStyle/>
        <a:p>
          <a:endParaRPr lang="ru-RU"/>
        </a:p>
      </dgm:t>
    </dgm:pt>
    <dgm:pt modelId="{A61FB75B-C418-4DDA-87BF-CBB7E878198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cap="none" spc="0" normalizeH="0" baseline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вышивка</a:t>
          </a:r>
        </a:p>
      </dgm:t>
    </dgm:pt>
    <dgm:pt modelId="{205BEEC8-0BAF-4A4B-83B2-362DB364BF0C}" type="parTrans" cxnId="{C578019F-D9BF-4FCF-A581-A50D9548D44D}">
      <dgm:prSet/>
      <dgm:spPr/>
      <dgm:t>
        <a:bodyPr/>
        <a:lstStyle/>
        <a:p>
          <a:endParaRPr lang="ru-RU"/>
        </a:p>
      </dgm:t>
    </dgm:pt>
    <dgm:pt modelId="{BED45441-98AB-4CEC-96AB-98C9FFA2FA2C}" type="sibTrans" cxnId="{C578019F-D9BF-4FCF-A581-A50D9548D44D}">
      <dgm:prSet/>
      <dgm:spPr/>
      <dgm:t>
        <a:bodyPr/>
        <a:lstStyle/>
        <a:p>
          <a:endParaRPr lang="ru-RU"/>
        </a:p>
      </dgm:t>
    </dgm:pt>
    <dgm:pt modelId="{E184120E-C5AD-420E-A051-BEB0A10BA4D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cap="none" spc="0" normalizeH="0" baseline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цветы</a:t>
          </a:r>
        </a:p>
      </dgm:t>
    </dgm:pt>
    <dgm:pt modelId="{40124BE1-2598-4853-B61C-2AEA70B31D68}" type="parTrans" cxnId="{56A58E25-6982-4502-ACBB-68EBEF151180}">
      <dgm:prSet/>
      <dgm:spPr/>
      <dgm:t>
        <a:bodyPr/>
        <a:lstStyle/>
        <a:p>
          <a:endParaRPr lang="ru-RU"/>
        </a:p>
      </dgm:t>
    </dgm:pt>
    <dgm:pt modelId="{4BC58E03-D205-47F8-AC77-AE0520A33CD8}" type="sibTrans" cxnId="{56A58E25-6982-4502-ACBB-68EBEF151180}">
      <dgm:prSet/>
      <dgm:spPr/>
      <dgm:t>
        <a:bodyPr/>
        <a:lstStyle/>
        <a:p>
          <a:endParaRPr lang="ru-RU"/>
        </a:p>
      </dgm:t>
    </dgm:pt>
    <dgm:pt modelId="{91BD5884-F83B-4DEF-B4B8-5990872D724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cap="none" spc="0" normalizeH="0" baseline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деревце</a:t>
          </a:r>
        </a:p>
      </dgm:t>
    </dgm:pt>
    <dgm:pt modelId="{A2B82A99-6342-480E-A1A7-EBEDA9639D92}" type="parTrans" cxnId="{58C1EFB5-6187-43C3-9C40-2A44EF57ECD7}">
      <dgm:prSet/>
      <dgm:spPr/>
      <dgm:t>
        <a:bodyPr/>
        <a:lstStyle/>
        <a:p>
          <a:endParaRPr lang="ru-RU"/>
        </a:p>
      </dgm:t>
    </dgm:pt>
    <dgm:pt modelId="{287376B2-F84C-46D8-A5AC-F65B58A10876}" type="sibTrans" cxnId="{58C1EFB5-6187-43C3-9C40-2A44EF57ECD7}">
      <dgm:prSet/>
      <dgm:spPr/>
      <dgm:t>
        <a:bodyPr/>
        <a:lstStyle/>
        <a:p>
          <a:endParaRPr lang="ru-RU"/>
        </a:p>
      </dgm:t>
    </dgm:pt>
    <dgm:pt modelId="{185C2A05-74B0-480A-BFF1-BE2C87016F55}" type="pres">
      <dgm:prSet presAssocID="{9D2CE895-B345-4646-B712-40645948638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35AF4D-C751-49E5-A084-50607AB442E6}" type="pres">
      <dgm:prSet presAssocID="{8CE526C0-3163-432E-BD80-1E560D93825D}" presName="centerShape" presStyleLbl="node0" presStyleIdx="0" presStyleCnt="1" custScaleX="186818" custLinFactNeighborX="804" custLinFactNeighborY="2127"/>
      <dgm:spPr/>
      <dgm:t>
        <a:bodyPr/>
        <a:lstStyle/>
        <a:p>
          <a:endParaRPr lang="ru-RU"/>
        </a:p>
      </dgm:t>
    </dgm:pt>
    <dgm:pt modelId="{DE11A89F-98DD-480E-8BBD-05F4FBB15300}" type="pres">
      <dgm:prSet presAssocID="{205BEEC8-0BAF-4A4B-83B2-362DB364BF0C}" presName="Name9" presStyleLbl="parChTrans1D2" presStyleIdx="0" presStyleCnt="3"/>
      <dgm:spPr/>
      <dgm:t>
        <a:bodyPr/>
        <a:lstStyle/>
        <a:p>
          <a:endParaRPr lang="ru-RU"/>
        </a:p>
      </dgm:t>
    </dgm:pt>
    <dgm:pt modelId="{33087EF7-E902-49C4-96AC-F8F96680FE48}" type="pres">
      <dgm:prSet presAssocID="{205BEEC8-0BAF-4A4B-83B2-362DB364BF0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511AD22-F549-49D4-8818-606CBC2BB477}" type="pres">
      <dgm:prSet presAssocID="{A61FB75B-C418-4DDA-87BF-CBB7E8781988}" presName="node" presStyleLbl="node1" presStyleIdx="0" presStyleCnt="3" custScaleX="19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B34A1-5CBB-4D40-8927-2E8B1EA3C54C}" type="pres">
      <dgm:prSet presAssocID="{40124BE1-2598-4853-B61C-2AEA70B31D68}" presName="Name9" presStyleLbl="parChTrans1D2" presStyleIdx="1" presStyleCnt="3"/>
      <dgm:spPr/>
      <dgm:t>
        <a:bodyPr/>
        <a:lstStyle/>
        <a:p>
          <a:endParaRPr lang="ru-RU"/>
        </a:p>
      </dgm:t>
    </dgm:pt>
    <dgm:pt modelId="{18DF27E5-4458-46DB-A5A3-DE2E5F305263}" type="pres">
      <dgm:prSet presAssocID="{40124BE1-2598-4853-B61C-2AEA70B31D6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EDABEA5-6F55-46A6-80DA-97E4C48E86C3}" type="pres">
      <dgm:prSet presAssocID="{E184120E-C5AD-420E-A051-BEB0A10BA4D5}" presName="node" presStyleLbl="node1" presStyleIdx="1" presStyleCnt="3" custScaleX="183264" custRadScaleRad="164851" custRadScaleInc="-23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F1D8D-6D03-45C6-B615-448E0056ADFE}" type="pres">
      <dgm:prSet presAssocID="{A2B82A99-6342-480E-A1A7-EBEDA9639D92}" presName="Name9" presStyleLbl="parChTrans1D2" presStyleIdx="2" presStyleCnt="3"/>
      <dgm:spPr/>
      <dgm:t>
        <a:bodyPr/>
        <a:lstStyle/>
        <a:p>
          <a:endParaRPr lang="ru-RU"/>
        </a:p>
      </dgm:t>
    </dgm:pt>
    <dgm:pt modelId="{EAB1D9A4-09E0-4D00-9C74-31CFEDEF8A2A}" type="pres">
      <dgm:prSet presAssocID="{A2B82A99-6342-480E-A1A7-EBEDA9639D9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170D957-AB38-4319-ADB5-A1B301EB6030}" type="pres">
      <dgm:prSet presAssocID="{91BD5884-F83B-4DEF-B4B8-5990872D724C}" presName="node" presStyleLbl="node1" presStyleIdx="2" presStyleCnt="3" custScaleX="187126" custRadScaleRad="164869" custRadScaleInc="2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A60F19-EB38-439A-A35C-3D61AE0ED44C}" type="presOf" srcId="{91BD5884-F83B-4DEF-B4B8-5990872D724C}" destId="{B170D957-AB38-4319-ADB5-A1B301EB6030}" srcOrd="0" destOrd="0" presId="urn:microsoft.com/office/officeart/2005/8/layout/radial1"/>
    <dgm:cxn modelId="{626D4AC9-7AAE-4BCD-AD00-B20F2C2E27BF}" type="presOf" srcId="{A2B82A99-6342-480E-A1A7-EBEDA9639D92}" destId="{595F1D8D-6D03-45C6-B615-448E0056ADFE}" srcOrd="0" destOrd="0" presId="urn:microsoft.com/office/officeart/2005/8/layout/radial1"/>
    <dgm:cxn modelId="{10C4BCFF-3005-47EF-9CBD-7AF1199E5801}" type="presOf" srcId="{40124BE1-2598-4853-B61C-2AEA70B31D68}" destId="{18DF27E5-4458-46DB-A5A3-DE2E5F305263}" srcOrd="1" destOrd="0" presId="urn:microsoft.com/office/officeart/2005/8/layout/radial1"/>
    <dgm:cxn modelId="{717778D5-4A7F-4A40-9441-A2C8A3F2B479}" type="presOf" srcId="{8CE526C0-3163-432E-BD80-1E560D93825D}" destId="{2535AF4D-C751-49E5-A084-50607AB442E6}" srcOrd="0" destOrd="0" presId="urn:microsoft.com/office/officeart/2005/8/layout/radial1"/>
    <dgm:cxn modelId="{C578019F-D9BF-4FCF-A581-A50D9548D44D}" srcId="{8CE526C0-3163-432E-BD80-1E560D93825D}" destId="{A61FB75B-C418-4DDA-87BF-CBB7E8781988}" srcOrd="0" destOrd="0" parTransId="{205BEEC8-0BAF-4A4B-83B2-362DB364BF0C}" sibTransId="{BED45441-98AB-4CEC-96AB-98C9FFA2FA2C}"/>
    <dgm:cxn modelId="{5B967499-EDFF-46FD-8C49-D81FE26861E3}" type="presOf" srcId="{A2B82A99-6342-480E-A1A7-EBEDA9639D92}" destId="{EAB1D9A4-09E0-4D00-9C74-31CFEDEF8A2A}" srcOrd="1" destOrd="0" presId="urn:microsoft.com/office/officeart/2005/8/layout/radial1"/>
    <dgm:cxn modelId="{F758B497-E05B-450F-B1BE-EFDFA7A96A61}" type="presOf" srcId="{9D2CE895-B345-4646-B712-406459486382}" destId="{185C2A05-74B0-480A-BFF1-BE2C87016F55}" srcOrd="0" destOrd="0" presId="urn:microsoft.com/office/officeart/2005/8/layout/radial1"/>
    <dgm:cxn modelId="{34C51035-0570-4D2D-AF02-42A17FCF680D}" type="presOf" srcId="{A61FB75B-C418-4DDA-87BF-CBB7E8781988}" destId="{B511AD22-F549-49D4-8818-606CBC2BB477}" srcOrd="0" destOrd="0" presId="urn:microsoft.com/office/officeart/2005/8/layout/radial1"/>
    <dgm:cxn modelId="{E4FD0A24-B34D-4DE5-8824-1DDF79055B30}" type="presOf" srcId="{205BEEC8-0BAF-4A4B-83B2-362DB364BF0C}" destId="{33087EF7-E902-49C4-96AC-F8F96680FE48}" srcOrd="1" destOrd="0" presId="urn:microsoft.com/office/officeart/2005/8/layout/radial1"/>
    <dgm:cxn modelId="{453807E0-3EF7-41E5-94F6-5E41541BC96E}" srcId="{9D2CE895-B345-4646-B712-406459486382}" destId="{8CE526C0-3163-432E-BD80-1E560D93825D}" srcOrd="0" destOrd="0" parTransId="{388317DB-09FC-47FD-A5CF-C45B4FAFF815}" sibTransId="{8423D716-83B8-4F0D-8998-43EDCA116C04}"/>
    <dgm:cxn modelId="{05E310B3-AB22-4379-997F-7C0F4137F2B2}" type="presOf" srcId="{40124BE1-2598-4853-B61C-2AEA70B31D68}" destId="{7D7B34A1-5CBB-4D40-8927-2E8B1EA3C54C}" srcOrd="0" destOrd="0" presId="urn:microsoft.com/office/officeart/2005/8/layout/radial1"/>
    <dgm:cxn modelId="{56A58E25-6982-4502-ACBB-68EBEF151180}" srcId="{8CE526C0-3163-432E-BD80-1E560D93825D}" destId="{E184120E-C5AD-420E-A051-BEB0A10BA4D5}" srcOrd="1" destOrd="0" parTransId="{40124BE1-2598-4853-B61C-2AEA70B31D68}" sibTransId="{4BC58E03-D205-47F8-AC77-AE0520A33CD8}"/>
    <dgm:cxn modelId="{7AC2BE86-1B42-4612-AD1B-5381B1162DEC}" type="presOf" srcId="{205BEEC8-0BAF-4A4B-83B2-362DB364BF0C}" destId="{DE11A89F-98DD-480E-8BBD-05F4FBB15300}" srcOrd="0" destOrd="0" presId="urn:microsoft.com/office/officeart/2005/8/layout/radial1"/>
    <dgm:cxn modelId="{9DD1C6FB-6DAF-46AD-8F74-6B8AAE629AA8}" type="presOf" srcId="{E184120E-C5AD-420E-A051-BEB0A10BA4D5}" destId="{5EDABEA5-6F55-46A6-80DA-97E4C48E86C3}" srcOrd="0" destOrd="0" presId="urn:microsoft.com/office/officeart/2005/8/layout/radial1"/>
    <dgm:cxn modelId="{58C1EFB5-6187-43C3-9C40-2A44EF57ECD7}" srcId="{8CE526C0-3163-432E-BD80-1E560D93825D}" destId="{91BD5884-F83B-4DEF-B4B8-5990872D724C}" srcOrd="2" destOrd="0" parTransId="{A2B82A99-6342-480E-A1A7-EBEDA9639D92}" sibTransId="{287376B2-F84C-46D8-A5AC-F65B58A10876}"/>
    <dgm:cxn modelId="{AD97D3CD-17BF-44BF-B2FF-BE0D3D527E89}" type="presParOf" srcId="{185C2A05-74B0-480A-BFF1-BE2C87016F55}" destId="{2535AF4D-C751-49E5-A084-50607AB442E6}" srcOrd="0" destOrd="0" presId="urn:microsoft.com/office/officeart/2005/8/layout/radial1"/>
    <dgm:cxn modelId="{DC230B2B-9F47-4A62-8FBA-518C534E829A}" type="presParOf" srcId="{185C2A05-74B0-480A-BFF1-BE2C87016F55}" destId="{DE11A89F-98DD-480E-8BBD-05F4FBB15300}" srcOrd="1" destOrd="0" presId="urn:microsoft.com/office/officeart/2005/8/layout/radial1"/>
    <dgm:cxn modelId="{21DEC712-E40B-48F3-83B5-3CD230C05753}" type="presParOf" srcId="{DE11A89F-98DD-480E-8BBD-05F4FBB15300}" destId="{33087EF7-E902-49C4-96AC-F8F96680FE48}" srcOrd="0" destOrd="0" presId="urn:microsoft.com/office/officeart/2005/8/layout/radial1"/>
    <dgm:cxn modelId="{0B087D5D-1685-457A-9A25-4A7B5AB5B3DD}" type="presParOf" srcId="{185C2A05-74B0-480A-BFF1-BE2C87016F55}" destId="{B511AD22-F549-49D4-8818-606CBC2BB477}" srcOrd="2" destOrd="0" presId="urn:microsoft.com/office/officeart/2005/8/layout/radial1"/>
    <dgm:cxn modelId="{9DE4EF97-591C-473E-ACCF-79555A44D8B4}" type="presParOf" srcId="{185C2A05-74B0-480A-BFF1-BE2C87016F55}" destId="{7D7B34A1-5CBB-4D40-8927-2E8B1EA3C54C}" srcOrd="3" destOrd="0" presId="urn:microsoft.com/office/officeart/2005/8/layout/radial1"/>
    <dgm:cxn modelId="{4CFB34B1-61BC-49CE-A679-AA40FC2F12CB}" type="presParOf" srcId="{7D7B34A1-5CBB-4D40-8927-2E8B1EA3C54C}" destId="{18DF27E5-4458-46DB-A5A3-DE2E5F305263}" srcOrd="0" destOrd="0" presId="urn:microsoft.com/office/officeart/2005/8/layout/radial1"/>
    <dgm:cxn modelId="{F601075D-7221-4AD8-B0F9-A9F8A627E4C9}" type="presParOf" srcId="{185C2A05-74B0-480A-BFF1-BE2C87016F55}" destId="{5EDABEA5-6F55-46A6-80DA-97E4C48E86C3}" srcOrd="4" destOrd="0" presId="urn:microsoft.com/office/officeart/2005/8/layout/radial1"/>
    <dgm:cxn modelId="{46CF44FA-2D98-438F-B00B-B378786B09C0}" type="presParOf" srcId="{185C2A05-74B0-480A-BFF1-BE2C87016F55}" destId="{595F1D8D-6D03-45C6-B615-448E0056ADFE}" srcOrd="5" destOrd="0" presId="urn:microsoft.com/office/officeart/2005/8/layout/radial1"/>
    <dgm:cxn modelId="{73F48A91-95DC-4B7E-81D4-A1C1834C3D6C}" type="presParOf" srcId="{595F1D8D-6D03-45C6-B615-448E0056ADFE}" destId="{EAB1D9A4-09E0-4D00-9C74-31CFEDEF8A2A}" srcOrd="0" destOrd="0" presId="urn:microsoft.com/office/officeart/2005/8/layout/radial1"/>
    <dgm:cxn modelId="{7CF29C17-24F4-4E1A-8442-42FCFCF80396}" type="presParOf" srcId="{185C2A05-74B0-480A-BFF1-BE2C87016F55}" destId="{B170D957-AB38-4319-ADB5-A1B301EB6030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DBBFB-0A5E-430F-8E8F-192183141397}" type="doc">
      <dgm:prSet loTypeId="urn:microsoft.com/office/officeart/2005/8/layout/radial1" loCatId="relationship" qsTypeId="urn:microsoft.com/office/officeart/2005/8/quickstyle/3d4" qsCatId="3D" csTypeId="urn:microsoft.com/office/officeart/2005/8/colors/accent1_5" csCatId="accent1" phldr="1"/>
      <dgm:spPr/>
    </dgm:pt>
    <dgm:pt modelId="{623FDF4D-802C-47F9-B89D-33ADD34461B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Метод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плетения</a:t>
          </a:r>
        </a:p>
      </dgm:t>
    </dgm:pt>
    <dgm:pt modelId="{1EB2ED08-1632-4278-8550-E5ED368408A6}" type="parTrans" cxnId="{0E3A7CFD-6E80-491B-8A73-069523CA26DE}">
      <dgm:prSet/>
      <dgm:spPr/>
      <dgm:t>
        <a:bodyPr/>
        <a:lstStyle/>
        <a:p>
          <a:endParaRPr lang="ru-RU"/>
        </a:p>
      </dgm:t>
    </dgm:pt>
    <dgm:pt modelId="{F73DB11E-7FFF-4463-AC8C-AE255A26F80B}" type="sibTrans" cxnId="{0E3A7CFD-6E80-491B-8A73-069523CA26DE}">
      <dgm:prSet/>
      <dgm:spPr/>
      <dgm:t>
        <a:bodyPr/>
        <a:lstStyle/>
        <a:p>
          <a:endParaRPr lang="ru-RU"/>
        </a:p>
      </dgm:t>
    </dgm:pt>
    <dgm:pt modelId="{8216F1B3-EBB4-49FC-9AFC-6030E767134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параллельное</a:t>
          </a:r>
        </a:p>
      </dgm:t>
    </dgm:pt>
    <dgm:pt modelId="{F7D339CA-9DDC-4E1B-9901-BFA86D244FF5}" type="parTrans" cxnId="{6457E865-75E5-445F-B49B-64CD2981A8F2}">
      <dgm:prSet/>
      <dgm:spPr/>
      <dgm:t>
        <a:bodyPr/>
        <a:lstStyle/>
        <a:p>
          <a:endParaRPr lang="ru-RU"/>
        </a:p>
      </dgm:t>
    </dgm:pt>
    <dgm:pt modelId="{2907C371-CD0F-4BB8-98EA-297668C55BD6}" type="sibTrans" cxnId="{6457E865-75E5-445F-B49B-64CD2981A8F2}">
      <dgm:prSet/>
      <dgm:spPr/>
      <dgm:t>
        <a:bodyPr/>
        <a:lstStyle/>
        <a:p>
          <a:endParaRPr lang="ru-RU"/>
        </a:p>
      </dgm:t>
    </dgm:pt>
    <dgm:pt modelId="{4555E202-4C20-4552-AB84-45DAA88D540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игольчатое</a:t>
          </a:r>
        </a:p>
      </dgm:t>
    </dgm:pt>
    <dgm:pt modelId="{CADB7344-A4EB-4BFE-BE05-1AD4162099EE}" type="parTrans" cxnId="{2BFDEB13-24A9-4C58-BD6C-1E28974E62AA}">
      <dgm:prSet/>
      <dgm:spPr/>
      <dgm:t>
        <a:bodyPr/>
        <a:lstStyle/>
        <a:p>
          <a:endParaRPr lang="ru-RU"/>
        </a:p>
      </dgm:t>
    </dgm:pt>
    <dgm:pt modelId="{4D274B57-2284-41CB-A942-A29D1C4FB058}" type="sibTrans" cxnId="{2BFDEB13-24A9-4C58-BD6C-1E28974E62AA}">
      <dgm:prSet/>
      <dgm:spPr/>
      <dgm:t>
        <a:bodyPr/>
        <a:lstStyle/>
        <a:p>
          <a:endParaRPr lang="ru-RU"/>
        </a:p>
      </dgm:t>
    </dgm:pt>
    <dgm:pt modelId="{65314B69-C70B-489B-A59B-0281A6BBA15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Центральное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петельное</a:t>
          </a:r>
        </a:p>
      </dgm:t>
    </dgm:pt>
    <dgm:pt modelId="{DC33D50B-8D63-47D5-AB73-71561561C93A}" type="parTrans" cxnId="{0B818AA9-632F-4667-910B-2D7C4A5A6080}">
      <dgm:prSet/>
      <dgm:spPr/>
      <dgm:t>
        <a:bodyPr/>
        <a:lstStyle/>
        <a:p>
          <a:endParaRPr lang="ru-RU"/>
        </a:p>
      </dgm:t>
    </dgm:pt>
    <dgm:pt modelId="{A8BE8793-9607-4D40-9B64-9433A5E278FD}" type="sibTrans" cxnId="{0B818AA9-632F-4667-910B-2D7C4A5A6080}">
      <dgm:prSet/>
      <dgm:spPr/>
      <dgm:t>
        <a:bodyPr/>
        <a:lstStyle/>
        <a:p>
          <a:endParaRPr lang="ru-RU"/>
        </a:p>
      </dgm:t>
    </dgm:pt>
    <dgm:pt modelId="{FDE10972-2CE0-4A71-A565-E6262EE317A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Последовательное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петельное</a:t>
          </a:r>
        </a:p>
      </dgm:t>
    </dgm:pt>
    <dgm:pt modelId="{9D3C0628-3795-468A-866B-5A0A0842E54F}" type="parTrans" cxnId="{BFBF691F-835E-4EC5-95CE-197427466AF9}">
      <dgm:prSet/>
      <dgm:spPr/>
      <dgm:t>
        <a:bodyPr/>
        <a:lstStyle/>
        <a:p>
          <a:endParaRPr lang="ru-RU"/>
        </a:p>
      </dgm:t>
    </dgm:pt>
    <dgm:pt modelId="{9152BA61-F952-422D-968B-ABF73F845A8B}" type="sibTrans" cxnId="{BFBF691F-835E-4EC5-95CE-197427466AF9}">
      <dgm:prSet/>
      <dgm:spPr/>
      <dgm:t>
        <a:bodyPr/>
        <a:lstStyle/>
        <a:p>
          <a:endParaRPr lang="ru-RU"/>
        </a:p>
      </dgm:t>
    </dgm:pt>
    <dgm:pt modelId="{30880B62-ADAF-4F66-98F0-BE8D3E86C31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французское</a:t>
          </a:r>
        </a:p>
      </dgm:t>
    </dgm:pt>
    <dgm:pt modelId="{63087265-836A-4383-A148-4DD81F2B1EFF}" type="parTrans" cxnId="{BD3D8236-BBE2-40C7-8049-CC62BA1B14F2}">
      <dgm:prSet/>
      <dgm:spPr/>
      <dgm:t>
        <a:bodyPr/>
        <a:lstStyle/>
        <a:p>
          <a:endParaRPr lang="ru-RU"/>
        </a:p>
      </dgm:t>
    </dgm:pt>
    <dgm:pt modelId="{E0D33BB3-9113-4572-B477-E21A0CB6F925}" type="sibTrans" cxnId="{BD3D8236-BBE2-40C7-8049-CC62BA1B14F2}">
      <dgm:prSet/>
      <dgm:spPr/>
      <dgm:t>
        <a:bodyPr/>
        <a:lstStyle/>
        <a:p>
          <a:endParaRPr lang="ru-RU"/>
        </a:p>
      </dgm:t>
    </dgm:pt>
    <dgm:pt modelId="{A94E2DF4-1F61-4ABC-A66D-8ED27FDDC08B}" type="pres">
      <dgm:prSet presAssocID="{577DBBFB-0A5E-430F-8E8F-19218314139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753B48-BEE4-438C-B561-11FE3036DE8F}" type="pres">
      <dgm:prSet presAssocID="{623FDF4D-802C-47F9-B89D-33ADD34461B4}" presName="centerShape" presStyleLbl="node0" presStyleIdx="0" presStyleCnt="1" custScaleX="140377" custScaleY="133304"/>
      <dgm:spPr/>
      <dgm:t>
        <a:bodyPr/>
        <a:lstStyle/>
        <a:p>
          <a:endParaRPr lang="ru-RU"/>
        </a:p>
      </dgm:t>
    </dgm:pt>
    <dgm:pt modelId="{05E204D1-73CD-447D-A86E-BAC3D19A6251}" type="pres">
      <dgm:prSet presAssocID="{F7D339CA-9DDC-4E1B-9901-BFA86D244FF5}" presName="Name9" presStyleLbl="parChTrans1D2" presStyleIdx="0" presStyleCnt="5"/>
      <dgm:spPr/>
      <dgm:t>
        <a:bodyPr/>
        <a:lstStyle/>
        <a:p>
          <a:endParaRPr lang="ru-RU"/>
        </a:p>
      </dgm:t>
    </dgm:pt>
    <dgm:pt modelId="{7276663F-AB27-4030-85B0-E335FED189CF}" type="pres">
      <dgm:prSet presAssocID="{F7D339CA-9DDC-4E1B-9901-BFA86D244FF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4A87066-CCF7-4EE9-83E2-AA0ACB6CA8E5}" type="pres">
      <dgm:prSet presAssocID="{8216F1B3-EBB4-49FC-9AFC-6030E7671348}" presName="node" presStyleLbl="node1" presStyleIdx="0" presStyleCnt="5" custScaleX="234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DECC6-C4D4-4F7C-AB71-B56A9656FFC1}" type="pres">
      <dgm:prSet presAssocID="{CADB7344-A4EB-4BFE-BE05-1AD4162099EE}" presName="Name9" presStyleLbl="parChTrans1D2" presStyleIdx="1" presStyleCnt="5"/>
      <dgm:spPr/>
      <dgm:t>
        <a:bodyPr/>
        <a:lstStyle/>
        <a:p>
          <a:endParaRPr lang="ru-RU"/>
        </a:p>
      </dgm:t>
    </dgm:pt>
    <dgm:pt modelId="{4228EF6C-F297-4640-BA75-3AA444C521FB}" type="pres">
      <dgm:prSet presAssocID="{CADB7344-A4EB-4BFE-BE05-1AD4162099E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02CAB1C-9A69-44FA-A247-FAB51620716D}" type="pres">
      <dgm:prSet presAssocID="{4555E202-4C20-4552-AB84-45DAA88D540B}" presName="node" presStyleLbl="node1" presStyleIdx="1" presStyleCnt="5" custScaleX="231452" custRadScaleRad="157355" custRadScaleInc="22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5D6B9-6B56-40A6-9D88-B42C30C07617}" type="pres">
      <dgm:prSet presAssocID="{DC33D50B-8D63-47D5-AB73-71561561C93A}" presName="Name9" presStyleLbl="parChTrans1D2" presStyleIdx="2" presStyleCnt="5"/>
      <dgm:spPr/>
      <dgm:t>
        <a:bodyPr/>
        <a:lstStyle/>
        <a:p>
          <a:endParaRPr lang="ru-RU"/>
        </a:p>
      </dgm:t>
    </dgm:pt>
    <dgm:pt modelId="{684A6893-9B07-4744-ABFA-6DAB4A6B901B}" type="pres">
      <dgm:prSet presAssocID="{DC33D50B-8D63-47D5-AB73-71561561C93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D98886B-EF5B-493D-8C78-50C2FB29D074}" type="pres">
      <dgm:prSet presAssocID="{65314B69-C70B-489B-A59B-0281A6BBA151}" presName="node" presStyleLbl="node1" presStyleIdx="2" presStyleCnt="5" custScaleX="235443" custRadScaleRad="173879" custRadScaleInc="-75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F54B5-036B-4CDA-B7AD-D149DFEF3D86}" type="pres">
      <dgm:prSet presAssocID="{9D3C0628-3795-468A-866B-5A0A0842E54F}" presName="Name9" presStyleLbl="parChTrans1D2" presStyleIdx="3" presStyleCnt="5"/>
      <dgm:spPr/>
      <dgm:t>
        <a:bodyPr/>
        <a:lstStyle/>
        <a:p>
          <a:endParaRPr lang="ru-RU"/>
        </a:p>
      </dgm:t>
    </dgm:pt>
    <dgm:pt modelId="{D8A84A2F-896F-428B-9C03-1AF724723E4F}" type="pres">
      <dgm:prSet presAssocID="{9D3C0628-3795-468A-866B-5A0A0842E54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15FEC55-272D-4D2B-B398-A0AEA9B100BE}" type="pres">
      <dgm:prSet presAssocID="{FDE10972-2CE0-4A71-A565-E6262EE317A1}" presName="node" presStyleLbl="node1" presStyleIdx="3" presStyleCnt="5" custScaleX="235843" custRadScaleRad="170868" custRadScaleInc="73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691D2-83BC-4BF4-9B2E-33F7E96395A0}" type="pres">
      <dgm:prSet presAssocID="{63087265-836A-4383-A148-4DD81F2B1EFF}" presName="Name9" presStyleLbl="parChTrans1D2" presStyleIdx="4" presStyleCnt="5"/>
      <dgm:spPr/>
      <dgm:t>
        <a:bodyPr/>
        <a:lstStyle/>
        <a:p>
          <a:endParaRPr lang="ru-RU"/>
        </a:p>
      </dgm:t>
    </dgm:pt>
    <dgm:pt modelId="{5A722486-C9EE-4C89-A606-A165114BBC68}" type="pres">
      <dgm:prSet presAssocID="{63087265-836A-4383-A148-4DD81F2B1EF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05BB2F7-8CA5-4FF1-9F64-9CF1A7C2E622}" type="pres">
      <dgm:prSet presAssocID="{30880B62-ADAF-4F66-98F0-BE8D3E86C31B}" presName="node" presStyleLbl="node1" presStyleIdx="4" presStyleCnt="5" custScaleX="246321" custRadScaleRad="155297" custRadScaleInc="-20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E2CDA5-EFF5-407E-9127-78CE5D1DE21F}" type="presOf" srcId="{CADB7344-A4EB-4BFE-BE05-1AD4162099EE}" destId="{4228EF6C-F297-4640-BA75-3AA444C521FB}" srcOrd="1" destOrd="0" presId="urn:microsoft.com/office/officeart/2005/8/layout/radial1"/>
    <dgm:cxn modelId="{A2C2BEB2-8E2E-463A-816C-D065001686BF}" type="presOf" srcId="{9D3C0628-3795-468A-866B-5A0A0842E54F}" destId="{D8A84A2F-896F-428B-9C03-1AF724723E4F}" srcOrd="1" destOrd="0" presId="urn:microsoft.com/office/officeart/2005/8/layout/radial1"/>
    <dgm:cxn modelId="{4F6F4598-8086-4CA5-81BF-508E21F30BAE}" type="presOf" srcId="{9D3C0628-3795-468A-866B-5A0A0842E54F}" destId="{99FF54B5-036B-4CDA-B7AD-D149DFEF3D86}" srcOrd="0" destOrd="0" presId="urn:microsoft.com/office/officeart/2005/8/layout/radial1"/>
    <dgm:cxn modelId="{7033ED0C-858A-462B-9EC0-D322D64641D5}" type="presOf" srcId="{FDE10972-2CE0-4A71-A565-E6262EE317A1}" destId="{515FEC55-272D-4D2B-B398-A0AEA9B100BE}" srcOrd="0" destOrd="0" presId="urn:microsoft.com/office/officeart/2005/8/layout/radial1"/>
    <dgm:cxn modelId="{E88C4B4F-5F1A-437C-8AC5-08EC451C5776}" type="presOf" srcId="{63087265-836A-4383-A148-4DD81F2B1EFF}" destId="{3B2691D2-83BC-4BF4-9B2E-33F7E96395A0}" srcOrd="0" destOrd="0" presId="urn:microsoft.com/office/officeart/2005/8/layout/radial1"/>
    <dgm:cxn modelId="{6457E865-75E5-445F-B49B-64CD2981A8F2}" srcId="{623FDF4D-802C-47F9-B89D-33ADD34461B4}" destId="{8216F1B3-EBB4-49FC-9AFC-6030E7671348}" srcOrd="0" destOrd="0" parTransId="{F7D339CA-9DDC-4E1B-9901-BFA86D244FF5}" sibTransId="{2907C371-CD0F-4BB8-98EA-297668C55BD6}"/>
    <dgm:cxn modelId="{9E9C1AC4-A097-4EE2-9075-08E404F7F769}" type="presOf" srcId="{577DBBFB-0A5E-430F-8E8F-192183141397}" destId="{A94E2DF4-1F61-4ABC-A66D-8ED27FDDC08B}" srcOrd="0" destOrd="0" presId="urn:microsoft.com/office/officeart/2005/8/layout/radial1"/>
    <dgm:cxn modelId="{0E3A7CFD-6E80-491B-8A73-069523CA26DE}" srcId="{577DBBFB-0A5E-430F-8E8F-192183141397}" destId="{623FDF4D-802C-47F9-B89D-33ADD34461B4}" srcOrd="0" destOrd="0" parTransId="{1EB2ED08-1632-4278-8550-E5ED368408A6}" sibTransId="{F73DB11E-7FFF-4463-AC8C-AE255A26F80B}"/>
    <dgm:cxn modelId="{75D73E07-0A72-47C1-878B-DF4DF492608B}" type="presOf" srcId="{30880B62-ADAF-4F66-98F0-BE8D3E86C31B}" destId="{205BB2F7-8CA5-4FF1-9F64-9CF1A7C2E622}" srcOrd="0" destOrd="0" presId="urn:microsoft.com/office/officeart/2005/8/layout/radial1"/>
    <dgm:cxn modelId="{4AB73133-C198-4714-BCE4-88CA8DAA24EF}" type="presOf" srcId="{CADB7344-A4EB-4BFE-BE05-1AD4162099EE}" destId="{E15DECC6-C4D4-4F7C-AB71-B56A9656FFC1}" srcOrd="0" destOrd="0" presId="urn:microsoft.com/office/officeart/2005/8/layout/radial1"/>
    <dgm:cxn modelId="{1903C6FA-6B2F-4604-A18C-C3C20C74909F}" type="presOf" srcId="{DC33D50B-8D63-47D5-AB73-71561561C93A}" destId="{684A6893-9B07-4744-ABFA-6DAB4A6B901B}" srcOrd="1" destOrd="0" presId="urn:microsoft.com/office/officeart/2005/8/layout/radial1"/>
    <dgm:cxn modelId="{479FEAC8-1173-499E-AB10-40B2B2C4DD38}" type="presOf" srcId="{65314B69-C70B-489B-A59B-0281A6BBA151}" destId="{4D98886B-EF5B-493D-8C78-50C2FB29D074}" srcOrd="0" destOrd="0" presId="urn:microsoft.com/office/officeart/2005/8/layout/radial1"/>
    <dgm:cxn modelId="{91BC3FF8-D192-435D-BD6C-F6C460C7161A}" type="presOf" srcId="{623FDF4D-802C-47F9-B89D-33ADD34461B4}" destId="{14753B48-BEE4-438C-B561-11FE3036DE8F}" srcOrd="0" destOrd="0" presId="urn:microsoft.com/office/officeart/2005/8/layout/radial1"/>
    <dgm:cxn modelId="{BD3D8236-BBE2-40C7-8049-CC62BA1B14F2}" srcId="{623FDF4D-802C-47F9-B89D-33ADD34461B4}" destId="{30880B62-ADAF-4F66-98F0-BE8D3E86C31B}" srcOrd="4" destOrd="0" parTransId="{63087265-836A-4383-A148-4DD81F2B1EFF}" sibTransId="{E0D33BB3-9113-4572-B477-E21A0CB6F925}"/>
    <dgm:cxn modelId="{9E427CC2-D30D-49AA-972C-A6DE46AFA3C4}" type="presOf" srcId="{F7D339CA-9DDC-4E1B-9901-BFA86D244FF5}" destId="{7276663F-AB27-4030-85B0-E335FED189CF}" srcOrd="1" destOrd="0" presId="urn:microsoft.com/office/officeart/2005/8/layout/radial1"/>
    <dgm:cxn modelId="{2BFDEB13-24A9-4C58-BD6C-1E28974E62AA}" srcId="{623FDF4D-802C-47F9-B89D-33ADD34461B4}" destId="{4555E202-4C20-4552-AB84-45DAA88D540B}" srcOrd="1" destOrd="0" parTransId="{CADB7344-A4EB-4BFE-BE05-1AD4162099EE}" sibTransId="{4D274B57-2284-41CB-A942-A29D1C4FB058}"/>
    <dgm:cxn modelId="{AF8CC47F-EC98-4A54-A73D-22D58B61A908}" type="presOf" srcId="{8216F1B3-EBB4-49FC-9AFC-6030E7671348}" destId="{34A87066-CCF7-4EE9-83E2-AA0ACB6CA8E5}" srcOrd="0" destOrd="0" presId="urn:microsoft.com/office/officeart/2005/8/layout/radial1"/>
    <dgm:cxn modelId="{0B818AA9-632F-4667-910B-2D7C4A5A6080}" srcId="{623FDF4D-802C-47F9-B89D-33ADD34461B4}" destId="{65314B69-C70B-489B-A59B-0281A6BBA151}" srcOrd="2" destOrd="0" parTransId="{DC33D50B-8D63-47D5-AB73-71561561C93A}" sibTransId="{A8BE8793-9607-4D40-9B64-9433A5E278FD}"/>
    <dgm:cxn modelId="{BFBF691F-835E-4EC5-95CE-197427466AF9}" srcId="{623FDF4D-802C-47F9-B89D-33ADD34461B4}" destId="{FDE10972-2CE0-4A71-A565-E6262EE317A1}" srcOrd="3" destOrd="0" parTransId="{9D3C0628-3795-468A-866B-5A0A0842E54F}" sibTransId="{9152BA61-F952-422D-968B-ABF73F845A8B}"/>
    <dgm:cxn modelId="{A84D3D95-36AC-483E-BBC4-7DB0D9C0DB21}" type="presOf" srcId="{63087265-836A-4383-A148-4DD81F2B1EFF}" destId="{5A722486-C9EE-4C89-A606-A165114BBC68}" srcOrd="1" destOrd="0" presId="urn:microsoft.com/office/officeart/2005/8/layout/radial1"/>
    <dgm:cxn modelId="{5E7C9498-3999-4DA4-9247-595EB9769A22}" type="presOf" srcId="{F7D339CA-9DDC-4E1B-9901-BFA86D244FF5}" destId="{05E204D1-73CD-447D-A86E-BAC3D19A6251}" srcOrd="0" destOrd="0" presId="urn:microsoft.com/office/officeart/2005/8/layout/radial1"/>
    <dgm:cxn modelId="{33CA6CCE-AC86-46AB-8164-9C65BDC3CB7E}" type="presOf" srcId="{4555E202-4C20-4552-AB84-45DAA88D540B}" destId="{B02CAB1C-9A69-44FA-A247-FAB51620716D}" srcOrd="0" destOrd="0" presId="urn:microsoft.com/office/officeart/2005/8/layout/radial1"/>
    <dgm:cxn modelId="{328F6717-F7D2-4348-82A3-B223D7D9E75C}" type="presOf" srcId="{DC33D50B-8D63-47D5-AB73-71561561C93A}" destId="{DAF5D6B9-6B56-40A6-9D88-B42C30C07617}" srcOrd="0" destOrd="0" presId="urn:microsoft.com/office/officeart/2005/8/layout/radial1"/>
    <dgm:cxn modelId="{11BA5635-DC84-483E-B626-355D710B61BF}" type="presParOf" srcId="{A94E2DF4-1F61-4ABC-A66D-8ED27FDDC08B}" destId="{14753B48-BEE4-438C-B561-11FE3036DE8F}" srcOrd="0" destOrd="0" presId="urn:microsoft.com/office/officeart/2005/8/layout/radial1"/>
    <dgm:cxn modelId="{EB2FDA46-6499-4134-9756-E51EBA20B9C3}" type="presParOf" srcId="{A94E2DF4-1F61-4ABC-A66D-8ED27FDDC08B}" destId="{05E204D1-73CD-447D-A86E-BAC3D19A6251}" srcOrd="1" destOrd="0" presId="urn:microsoft.com/office/officeart/2005/8/layout/radial1"/>
    <dgm:cxn modelId="{B245A167-051B-4717-964F-F97F5F65E4E1}" type="presParOf" srcId="{05E204D1-73CD-447D-A86E-BAC3D19A6251}" destId="{7276663F-AB27-4030-85B0-E335FED189CF}" srcOrd="0" destOrd="0" presId="urn:microsoft.com/office/officeart/2005/8/layout/radial1"/>
    <dgm:cxn modelId="{255A2FF0-E3FF-4A01-90E8-2200FC650259}" type="presParOf" srcId="{A94E2DF4-1F61-4ABC-A66D-8ED27FDDC08B}" destId="{34A87066-CCF7-4EE9-83E2-AA0ACB6CA8E5}" srcOrd="2" destOrd="0" presId="urn:microsoft.com/office/officeart/2005/8/layout/radial1"/>
    <dgm:cxn modelId="{4559D417-F528-4072-A33C-2C55163F6C3C}" type="presParOf" srcId="{A94E2DF4-1F61-4ABC-A66D-8ED27FDDC08B}" destId="{E15DECC6-C4D4-4F7C-AB71-B56A9656FFC1}" srcOrd="3" destOrd="0" presId="urn:microsoft.com/office/officeart/2005/8/layout/radial1"/>
    <dgm:cxn modelId="{DF32E43C-4EEF-43FE-9B69-47333694C285}" type="presParOf" srcId="{E15DECC6-C4D4-4F7C-AB71-B56A9656FFC1}" destId="{4228EF6C-F297-4640-BA75-3AA444C521FB}" srcOrd="0" destOrd="0" presId="urn:microsoft.com/office/officeart/2005/8/layout/radial1"/>
    <dgm:cxn modelId="{B1FA8BB4-8EDD-40A4-9F21-353BA4AD4C30}" type="presParOf" srcId="{A94E2DF4-1F61-4ABC-A66D-8ED27FDDC08B}" destId="{B02CAB1C-9A69-44FA-A247-FAB51620716D}" srcOrd="4" destOrd="0" presId="urn:microsoft.com/office/officeart/2005/8/layout/radial1"/>
    <dgm:cxn modelId="{9836AAEC-86EC-4A42-88E4-A4E15E9D53F9}" type="presParOf" srcId="{A94E2DF4-1F61-4ABC-A66D-8ED27FDDC08B}" destId="{DAF5D6B9-6B56-40A6-9D88-B42C30C07617}" srcOrd="5" destOrd="0" presId="urn:microsoft.com/office/officeart/2005/8/layout/radial1"/>
    <dgm:cxn modelId="{F6273F53-4986-4F87-BED3-857D19C73FAD}" type="presParOf" srcId="{DAF5D6B9-6B56-40A6-9D88-B42C30C07617}" destId="{684A6893-9B07-4744-ABFA-6DAB4A6B901B}" srcOrd="0" destOrd="0" presId="urn:microsoft.com/office/officeart/2005/8/layout/radial1"/>
    <dgm:cxn modelId="{B021D436-23DA-4B10-9A9F-B80850FA3B9C}" type="presParOf" srcId="{A94E2DF4-1F61-4ABC-A66D-8ED27FDDC08B}" destId="{4D98886B-EF5B-493D-8C78-50C2FB29D074}" srcOrd="6" destOrd="0" presId="urn:microsoft.com/office/officeart/2005/8/layout/radial1"/>
    <dgm:cxn modelId="{1FB56FA5-BF41-433C-9875-1CB5F956476A}" type="presParOf" srcId="{A94E2DF4-1F61-4ABC-A66D-8ED27FDDC08B}" destId="{99FF54B5-036B-4CDA-B7AD-D149DFEF3D86}" srcOrd="7" destOrd="0" presId="urn:microsoft.com/office/officeart/2005/8/layout/radial1"/>
    <dgm:cxn modelId="{834C9E4A-84DD-4A1B-ABA2-C61492D4D50A}" type="presParOf" srcId="{99FF54B5-036B-4CDA-B7AD-D149DFEF3D86}" destId="{D8A84A2F-896F-428B-9C03-1AF724723E4F}" srcOrd="0" destOrd="0" presId="urn:microsoft.com/office/officeart/2005/8/layout/radial1"/>
    <dgm:cxn modelId="{6FE16645-EF5B-490A-9B5E-5E8CCCBB40D2}" type="presParOf" srcId="{A94E2DF4-1F61-4ABC-A66D-8ED27FDDC08B}" destId="{515FEC55-272D-4D2B-B398-A0AEA9B100BE}" srcOrd="8" destOrd="0" presId="urn:microsoft.com/office/officeart/2005/8/layout/radial1"/>
    <dgm:cxn modelId="{C00C1754-98D4-4A49-B94F-6F1B0D0E9033}" type="presParOf" srcId="{A94E2DF4-1F61-4ABC-A66D-8ED27FDDC08B}" destId="{3B2691D2-83BC-4BF4-9B2E-33F7E96395A0}" srcOrd="9" destOrd="0" presId="urn:microsoft.com/office/officeart/2005/8/layout/radial1"/>
    <dgm:cxn modelId="{8A9C91B7-BB94-49EB-89FB-B9F847E15F6D}" type="presParOf" srcId="{3B2691D2-83BC-4BF4-9B2E-33F7E96395A0}" destId="{5A722486-C9EE-4C89-A606-A165114BBC68}" srcOrd="0" destOrd="0" presId="urn:microsoft.com/office/officeart/2005/8/layout/radial1"/>
    <dgm:cxn modelId="{0A7FB2CD-2634-4250-9FB1-1B75DCE76B6D}" type="presParOf" srcId="{A94E2DF4-1F61-4ABC-A66D-8ED27FDDC08B}" destId="{205BB2F7-8CA5-4FF1-9F64-9CF1A7C2E622}" srcOrd="10" destOrd="0" presId="urn:microsoft.com/office/officeart/2005/8/layout/radial1"/>
  </dgm:cxnLst>
  <dgm:bg>
    <a:noFill/>
  </dgm:bg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F43C2-033B-4D35-8A11-0C86B76A79AF}">
      <dsp:nvSpPr>
        <dsp:cNvPr id="0" name=""/>
        <dsp:cNvSpPr/>
      </dsp:nvSpPr>
      <dsp:spPr>
        <a:xfrm>
          <a:off x="4320479" y="1642954"/>
          <a:ext cx="3056771" cy="53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57"/>
              </a:lnTo>
              <a:lnTo>
                <a:pt x="3056771" y="265257"/>
              </a:lnTo>
              <a:lnTo>
                <a:pt x="3056771" y="53051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B4925-A424-4C8E-8588-8C75DB20ED61}">
      <dsp:nvSpPr>
        <dsp:cNvPr id="0" name=""/>
        <dsp:cNvSpPr/>
      </dsp:nvSpPr>
      <dsp:spPr>
        <a:xfrm>
          <a:off x="4274759" y="1642954"/>
          <a:ext cx="91440" cy="53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51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AA561-A516-4395-A383-140F075F1F61}">
      <dsp:nvSpPr>
        <dsp:cNvPr id="0" name=""/>
        <dsp:cNvSpPr/>
      </dsp:nvSpPr>
      <dsp:spPr>
        <a:xfrm>
          <a:off x="1263708" y="1642954"/>
          <a:ext cx="3056771" cy="530514"/>
        </a:xfrm>
        <a:custGeom>
          <a:avLst/>
          <a:gdLst/>
          <a:ahLst/>
          <a:cxnLst/>
          <a:rect l="0" t="0" r="0" b="0"/>
          <a:pathLst>
            <a:path>
              <a:moveTo>
                <a:pt x="3056771" y="0"/>
              </a:moveTo>
              <a:lnTo>
                <a:pt x="3056771" y="265257"/>
              </a:lnTo>
              <a:lnTo>
                <a:pt x="0" y="265257"/>
              </a:lnTo>
              <a:lnTo>
                <a:pt x="0" y="53051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AA420-4BB7-4DFC-92BA-8455A4EDEAF1}">
      <dsp:nvSpPr>
        <dsp:cNvPr id="0" name=""/>
        <dsp:cNvSpPr/>
      </dsp:nvSpPr>
      <dsp:spPr>
        <a:xfrm>
          <a:off x="3057351" y="379826"/>
          <a:ext cx="2526257" cy="1263128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spc="0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Где взять подарок?</a:t>
          </a:r>
        </a:p>
      </dsp:txBody>
      <dsp:txXfrm>
        <a:off x="3057351" y="379826"/>
        <a:ext cx="2526257" cy="1263128"/>
      </dsp:txXfrm>
    </dsp:sp>
    <dsp:sp modelId="{DCA8BFC4-6EE8-4E50-A90A-3ECEB1DE363B}">
      <dsp:nvSpPr>
        <dsp:cNvPr id="0" name=""/>
        <dsp:cNvSpPr/>
      </dsp:nvSpPr>
      <dsp:spPr>
        <a:xfrm>
          <a:off x="580" y="2173469"/>
          <a:ext cx="2526257" cy="126312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Купить в магазине</a:t>
          </a:r>
        </a:p>
      </dsp:txBody>
      <dsp:txXfrm>
        <a:off x="580" y="2173469"/>
        <a:ext cx="2526257" cy="1263128"/>
      </dsp:txXfrm>
    </dsp:sp>
    <dsp:sp modelId="{ADF97773-A98B-4C5F-8FBF-F1A643481216}">
      <dsp:nvSpPr>
        <dsp:cNvPr id="0" name=""/>
        <dsp:cNvSpPr/>
      </dsp:nvSpPr>
      <dsp:spPr>
        <a:xfrm>
          <a:off x="3057351" y="2173469"/>
          <a:ext cx="2526257" cy="126312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Сделать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руками</a:t>
          </a:r>
        </a:p>
      </dsp:txBody>
      <dsp:txXfrm>
        <a:off x="3057351" y="2173469"/>
        <a:ext cx="2526257" cy="1263128"/>
      </dsp:txXfrm>
    </dsp:sp>
    <dsp:sp modelId="{BAEE745D-E565-4499-AA63-A4E7CBD09F9B}">
      <dsp:nvSpPr>
        <dsp:cNvPr id="0" name=""/>
        <dsp:cNvSpPr/>
      </dsp:nvSpPr>
      <dsp:spPr>
        <a:xfrm>
          <a:off x="6114122" y="2173469"/>
          <a:ext cx="2526257" cy="126312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Попросить помочь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</a:rPr>
            <a:t> маму</a:t>
          </a:r>
          <a:endParaRPr kumimoji="0" lang="ru-RU" sz="2800" b="1" i="0" u="none" strike="noStrike" kern="1200" cap="none" spc="0" normalizeH="0" baseline="0" dirty="0" smtClean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Arial" charset="0"/>
          </a:endParaRPr>
        </a:p>
      </dsp:txBody>
      <dsp:txXfrm>
        <a:off x="6114122" y="2173469"/>
        <a:ext cx="2526257" cy="1263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5AF4D-C751-49E5-A084-50607AB442E6}">
      <dsp:nvSpPr>
        <dsp:cNvPr id="0" name=""/>
        <dsp:cNvSpPr/>
      </dsp:nvSpPr>
      <dsp:spPr>
        <a:xfrm>
          <a:off x="3223161" y="2042153"/>
          <a:ext cx="2789000" cy="1492897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spc="0" normalizeH="0" baseline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Изделие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spc="0" normalizeH="0" baseline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 из бисера</a:t>
          </a:r>
          <a:endParaRPr kumimoji="0" lang="ru-RU" sz="3200" b="1" i="0" u="none" strike="noStrike" kern="1200" cap="none" spc="0" normalizeH="0" baseline="0" dirty="0" smtClean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imes New Roman" pitchFamily="18" charset="0"/>
          </a:endParaRPr>
        </a:p>
      </dsp:txBody>
      <dsp:txXfrm>
        <a:off x="3631601" y="2260783"/>
        <a:ext cx="1972120" cy="1055637"/>
      </dsp:txXfrm>
    </dsp:sp>
    <dsp:sp modelId="{DE11A89F-98DD-480E-8BBD-05F4FBB15300}">
      <dsp:nvSpPr>
        <dsp:cNvPr id="0" name=""/>
        <dsp:cNvSpPr/>
      </dsp:nvSpPr>
      <dsp:spPr>
        <a:xfrm rot="16146981">
          <a:off x="4335462" y="1760942"/>
          <a:ext cx="533150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533150" y="14693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88709" y="1762307"/>
        <a:ext cx="26657" cy="26657"/>
      </dsp:txXfrm>
    </dsp:sp>
    <dsp:sp modelId="{B511AD22-F549-49D4-8818-606CBC2BB477}">
      <dsp:nvSpPr>
        <dsp:cNvPr id="0" name=""/>
        <dsp:cNvSpPr/>
      </dsp:nvSpPr>
      <dsp:spPr>
        <a:xfrm>
          <a:off x="3160667" y="16219"/>
          <a:ext cx="2851493" cy="149289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spc="0" normalizeH="0" baseline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вышивка</a:t>
          </a:r>
        </a:p>
      </dsp:txBody>
      <dsp:txXfrm>
        <a:off x="3578258" y="234849"/>
        <a:ext cx="2016311" cy="1055637"/>
      </dsp:txXfrm>
    </dsp:sp>
    <dsp:sp modelId="{7D7B34A1-5CBB-4D40-8927-2E8B1EA3C54C}">
      <dsp:nvSpPr>
        <dsp:cNvPr id="0" name=""/>
        <dsp:cNvSpPr/>
      </dsp:nvSpPr>
      <dsp:spPr>
        <a:xfrm rot="873353">
          <a:off x="5863039" y="3172475"/>
          <a:ext cx="579174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579174" y="14693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38147" y="3172689"/>
        <a:ext cx="28958" cy="28958"/>
      </dsp:txXfrm>
    </dsp:sp>
    <dsp:sp modelId="{5EDABEA5-6F55-46A6-80DA-97E4C48E86C3}">
      <dsp:nvSpPr>
        <dsp:cNvPr id="0" name=""/>
        <dsp:cNvSpPr/>
      </dsp:nvSpPr>
      <dsp:spPr>
        <a:xfrm>
          <a:off x="6300193" y="2834242"/>
          <a:ext cx="2735943" cy="149289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spc="0" normalizeH="0" baseline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цветы</a:t>
          </a:r>
        </a:p>
      </dsp:txBody>
      <dsp:txXfrm>
        <a:off x="6700863" y="3052872"/>
        <a:ext cx="1934603" cy="1055637"/>
      </dsp:txXfrm>
    </dsp:sp>
    <dsp:sp modelId="{595F1D8D-6D03-45C6-B615-448E0056ADFE}">
      <dsp:nvSpPr>
        <dsp:cNvPr id="0" name=""/>
        <dsp:cNvSpPr/>
      </dsp:nvSpPr>
      <dsp:spPr>
        <a:xfrm rot="9943554">
          <a:off x="2756028" y="3169736"/>
          <a:ext cx="611596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611596" y="14693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46536" y="3169140"/>
        <a:ext cx="30579" cy="30579"/>
      </dsp:txXfrm>
    </dsp:sp>
    <dsp:sp modelId="{B170D957-AB38-4319-ADB5-A1B301EB6030}">
      <dsp:nvSpPr>
        <dsp:cNvPr id="0" name=""/>
        <dsp:cNvSpPr/>
      </dsp:nvSpPr>
      <dsp:spPr>
        <a:xfrm>
          <a:off x="107499" y="2834241"/>
          <a:ext cx="2793598" cy="149289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spc="0" normalizeH="0" baseline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деревце</a:t>
          </a:r>
        </a:p>
      </dsp:txBody>
      <dsp:txXfrm>
        <a:off x="516612" y="3052871"/>
        <a:ext cx="1975372" cy="1055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3B48-BEE4-438C-B561-11FE3036DE8F}">
      <dsp:nvSpPr>
        <dsp:cNvPr id="0" name=""/>
        <dsp:cNvSpPr/>
      </dsp:nvSpPr>
      <dsp:spPr>
        <a:xfrm>
          <a:off x="3660630" y="1573500"/>
          <a:ext cx="1924671" cy="1827695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Метод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плетения</a:t>
          </a:r>
        </a:p>
      </dsp:txBody>
      <dsp:txXfrm>
        <a:off x="3942492" y="1841160"/>
        <a:ext cx="1360947" cy="1292375"/>
      </dsp:txXfrm>
    </dsp:sp>
    <dsp:sp modelId="{05E204D1-73CD-447D-A86E-BAC3D19A6251}">
      <dsp:nvSpPr>
        <dsp:cNvPr id="0" name=""/>
        <dsp:cNvSpPr/>
      </dsp:nvSpPr>
      <dsp:spPr>
        <a:xfrm rot="16200000">
          <a:off x="4530429" y="1467469"/>
          <a:ext cx="185072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185072" y="1349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8339" y="1476337"/>
        <a:ext cx="9253" cy="9253"/>
      </dsp:txXfrm>
    </dsp:sp>
    <dsp:sp modelId="{34A87066-CCF7-4EE9-83E2-AA0ACB6CA8E5}">
      <dsp:nvSpPr>
        <dsp:cNvPr id="0" name=""/>
        <dsp:cNvSpPr/>
      </dsp:nvSpPr>
      <dsp:spPr>
        <a:xfrm>
          <a:off x="3012558" y="17354"/>
          <a:ext cx="3220815" cy="13710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параллельное</a:t>
          </a:r>
        </a:p>
      </dsp:txBody>
      <dsp:txXfrm>
        <a:off x="3484235" y="218143"/>
        <a:ext cx="2277461" cy="969495"/>
      </dsp:txXfrm>
    </dsp:sp>
    <dsp:sp modelId="{E15DECC6-C4D4-4F7C-AB71-B56A9656FFC1}">
      <dsp:nvSpPr>
        <dsp:cNvPr id="0" name=""/>
        <dsp:cNvSpPr/>
      </dsp:nvSpPr>
      <dsp:spPr>
        <a:xfrm rot="20998440">
          <a:off x="5566327" y="2275610"/>
          <a:ext cx="355907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355907" y="1349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35384" y="2280207"/>
        <a:ext cx="17795" cy="17795"/>
      </dsp:txXfrm>
    </dsp:sp>
    <dsp:sp modelId="{B02CAB1C-9A69-44FA-A247-FAB51620716D}">
      <dsp:nvSpPr>
        <dsp:cNvPr id="0" name=""/>
        <dsp:cNvSpPr/>
      </dsp:nvSpPr>
      <dsp:spPr>
        <a:xfrm>
          <a:off x="5801330" y="1312964"/>
          <a:ext cx="3173376" cy="13710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игольчатое</a:t>
          </a:r>
        </a:p>
      </dsp:txBody>
      <dsp:txXfrm>
        <a:off x="6266060" y="1513753"/>
        <a:ext cx="2243916" cy="969495"/>
      </dsp:txXfrm>
    </dsp:sp>
    <dsp:sp modelId="{DAF5D6B9-6B56-40A6-9D88-B42C30C07617}">
      <dsp:nvSpPr>
        <dsp:cNvPr id="0" name=""/>
        <dsp:cNvSpPr/>
      </dsp:nvSpPr>
      <dsp:spPr>
        <a:xfrm rot="1619503">
          <a:off x="5417039" y="3130696"/>
          <a:ext cx="991029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991029" y="1349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87778" y="3119415"/>
        <a:ext cx="49551" cy="49551"/>
      </dsp:txXfrm>
    </dsp:sp>
    <dsp:sp modelId="{4D98886B-EF5B-493D-8C78-50C2FB29D074}">
      <dsp:nvSpPr>
        <dsp:cNvPr id="0" name=""/>
        <dsp:cNvSpPr/>
      </dsp:nvSpPr>
      <dsp:spPr>
        <a:xfrm>
          <a:off x="5773733" y="3210052"/>
          <a:ext cx="3228096" cy="13710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Центральное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петельное</a:t>
          </a:r>
        </a:p>
      </dsp:txBody>
      <dsp:txXfrm>
        <a:off x="6246477" y="3410841"/>
        <a:ext cx="2282608" cy="969495"/>
      </dsp:txXfrm>
    </dsp:sp>
    <dsp:sp modelId="{99FF54B5-036B-4CDA-B7AD-D149DFEF3D86}">
      <dsp:nvSpPr>
        <dsp:cNvPr id="0" name=""/>
        <dsp:cNvSpPr/>
      </dsp:nvSpPr>
      <dsp:spPr>
        <a:xfrm rot="9151250">
          <a:off x="2886128" y="3131134"/>
          <a:ext cx="946180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946180" y="1349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35564" y="3120975"/>
        <a:ext cx="47309" cy="47309"/>
      </dsp:txXfrm>
    </dsp:sp>
    <dsp:sp modelId="{515FEC55-272D-4D2B-B398-A0AEA9B100BE}">
      <dsp:nvSpPr>
        <dsp:cNvPr id="0" name=""/>
        <dsp:cNvSpPr/>
      </dsp:nvSpPr>
      <dsp:spPr>
        <a:xfrm>
          <a:off x="301109" y="3208730"/>
          <a:ext cx="3233580" cy="13710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Последовательное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петельное</a:t>
          </a:r>
        </a:p>
      </dsp:txBody>
      <dsp:txXfrm>
        <a:off x="774656" y="3409519"/>
        <a:ext cx="2286486" cy="969495"/>
      </dsp:txXfrm>
    </dsp:sp>
    <dsp:sp modelId="{3B2691D2-83BC-4BF4-9B2E-33F7E96395A0}">
      <dsp:nvSpPr>
        <dsp:cNvPr id="0" name=""/>
        <dsp:cNvSpPr/>
      </dsp:nvSpPr>
      <dsp:spPr>
        <a:xfrm rot="11430828">
          <a:off x="3431953" y="2275887"/>
          <a:ext cx="248631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248631" y="1349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50053" y="2283166"/>
        <a:ext cx="12431" cy="12431"/>
      </dsp:txXfrm>
    </dsp:sp>
    <dsp:sp modelId="{205BB2F7-8CA5-4FF1-9F64-9CF1A7C2E622}">
      <dsp:nvSpPr>
        <dsp:cNvPr id="0" name=""/>
        <dsp:cNvSpPr/>
      </dsp:nvSpPr>
      <dsp:spPr>
        <a:xfrm>
          <a:off x="209662" y="1296142"/>
          <a:ext cx="3377241" cy="13710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spc="0" normalizeH="0" baseline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rPr>
            <a:t>французское</a:t>
          </a:r>
        </a:p>
      </dsp:txBody>
      <dsp:txXfrm>
        <a:off x="704247" y="1496931"/>
        <a:ext cx="2388071" cy="969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6B1E1D-2C5C-4777-90BB-AD8F9F92A01D}" type="datetimeFigureOut">
              <a:rPr lang="ru-RU" smtClean="0"/>
              <a:pPr/>
              <a:t>25.12.2011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99CBB9-5642-42B4-9BFD-D745A096B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2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4.jpeg"/><Relationship Id="rId10" Type="http://schemas.microsoft.com/office/2007/relationships/diagramDrawing" Target="../diagrams/drawing3.xml"/><Relationship Id="rId4" Type="http://schemas.openxmlformats.org/officeDocument/2006/relationships/image" Target="../media/image33.jpe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Творческий проект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mtClean="0">
                <a:solidFill>
                  <a:schemeClr val="tx1">
                    <a:lumMod val="85000"/>
                  </a:schemeClr>
                </a:solidFill>
              </a:rPr>
              <a:t>САКУРА 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789040"/>
            <a:ext cx="3128392" cy="23974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Выполнила проект</a:t>
            </a:r>
          </a:p>
          <a:p>
            <a:pPr algn="r"/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Кирилихина Екатерина</a:t>
            </a:r>
          </a:p>
          <a:p>
            <a:pPr algn="r"/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 учащаяся 11 класса</a:t>
            </a:r>
          </a:p>
          <a:p>
            <a:pPr algn="r"/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МОУ СОШ №3 </a:t>
            </a:r>
          </a:p>
          <a:p>
            <a:pPr algn="r"/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Руководитель проекта</a:t>
            </a:r>
          </a:p>
          <a:p>
            <a:pPr algn="r"/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Гаджирадова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 Л.В.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7667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Муниципальное общеобразовательное учреждение</a:t>
            </a:r>
          </a:p>
          <a:p>
            <a:pPr algn="ctr"/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Средняя общеобразовательная  школа №3</a:t>
            </a:r>
          </a:p>
        </p:txBody>
      </p:sp>
    </p:spTree>
    <p:extLst>
      <p:ext uri="{BB962C8B-B14F-4D97-AF65-F5344CB8AC3E}">
        <p14:creationId xmlns="" xmlns:p14="http://schemas.microsoft.com/office/powerpoint/2010/main" val="879616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План работы по изготовлению изделия.</a:t>
            </a:r>
          </a:p>
          <a:p>
            <a:r>
              <a:rPr lang="ru-RU" b="1" dirty="0" smtClean="0"/>
              <a:t>Технологические </a:t>
            </a:r>
            <a:r>
              <a:rPr lang="ru-RU" b="1" dirty="0"/>
              <a:t>задачи.</a:t>
            </a:r>
          </a:p>
          <a:p>
            <a:r>
              <a:rPr lang="ru-RU" b="1" dirty="0" smtClean="0"/>
              <a:t>Выбор </a:t>
            </a:r>
            <a:r>
              <a:rPr lang="ru-RU" b="1" dirty="0"/>
              <a:t>инструментов и технологии изготовления деталей изделия.</a:t>
            </a:r>
          </a:p>
          <a:p>
            <a:r>
              <a:rPr lang="ru-RU" b="1" dirty="0" smtClean="0"/>
              <a:t>Технологическая </a:t>
            </a:r>
            <a:r>
              <a:rPr lang="ru-RU" b="1" dirty="0"/>
              <a:t>документация.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b="1" dirty="0" smtClean="0"/>
              <a:t>3 этап</a:t>
            </a:r>
            <a:br>
              <a:rPr lang="ru-RU" b="1" dirty="0" smtClean="0"/>
            </a:br>
            <a:r>
              <a:rPr lang="ru-RU" b="1" dirty="0" smtClean="0"/>
              <a:t>Технологический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6003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476673"/>
            <a:ext cx="3440704" cy="5649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Бисер</a:t>
            </a:r>
            <a:r>
              <a:rPr lang="ru-RU" dirty="0">
                <a:solidFill>
                  <a:srgbClr val="C00000"/>
                </a:solidFill>
              </a:rPr>
              <a:t> (бусины) </a:t>
            </a:r>
            <a:r>
              <a:rPr lang="ru-RU" dirty="0"/>
              <a:t>— маленькие декоративные объекты с отверстием для нанизывания на нитку, леску или проволоку.</a:t>
            </a:r>
          </a:p>
          <a:p>
            <a:endParaRPr lang="ru-RU" dirty="0"/>
          </a:p>
        </p:txBody>
      </p:sp>
      <p:pic>
        <p:nvPicPr>
          <p:cNvPr id="4" name="Picture 7" descr="Dichroicclos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94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0474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3a148e4718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" y="3972225"/>
            <a:ext cx="3946595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Loner\Мои документы\Мои рисунки\creativnost.ru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8" y="980727"/>
            <a:ext cx="3143388" cy="3215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1054250"/>
          </a:xfrm>
        </p:spPr>
        <p:txBody>
          <a:bodyPr/>
          <a:lstStyle/>
          <a:p>
            <a:r>
              <a:rPr lang="uk-UA" b="1" dirty="0" smtClean="0"/>
              <a:t>Вид</a:t>
            </a:r>
            <a:r>
              <a:rPr lang="ru-RU" b="1" dirty="0" smtClean="0"/>
              <a:t>ы бисера</a:t>
            </a:r>
            <a:endParaRPr lang="ru-RU" b="1" dirty="0"/>
          </a:p>
        </p:txBody>
      </p:sp>
      <p:pic>
        <p:nvPicPr>
          <p:cNvPr id="6147" name="Picture 3" descr="C:\Documents and Settings\Loner\Мои документы\Мои рисунки\venet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928670"/>
            <a:ext cx="3912273" cy="3215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Loner\Мои документы\Мои рисунки\Seedbea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73" y="967276"/>
            <a:ext cx="2845527" cy="3229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Loner\Мои документы\Мои рисунки\Hama_bead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16" y="3972225"/>
            <a:ext cx="3859060" cy="2895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128_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10" y="3902944"/>
            <a:ext cx="1730690" cy="1730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2402_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62" y="5251918"/>
            <a:ext cx="1673138" cy="1615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5207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" name="Picture 20" descr="C:\Documents and Settings\Loner\Мои документы\Мои рисунки\1d49a52c5c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99" y="3845502"/>
            <a:ext cx="3643733" cy="34906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Documents and Settings\Loner\Мои документы\Мои рисунки\81159180c47bb7b8491d429380ae4b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1872208" cy="22634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Documents and Settings\Loner\Мои документы\Мои рисунки\lalbum_1204115435_p_0808124053_41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94" y="2276872"/>
            <a:ext cx="3071330" cy="22471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Documents and Settings\Loner\Мои документы\Мои рисунки\0_6c64a_145e2d81_X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97252"/>
            <a:ext cx="2731428" cy="19729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b="1" dirty="0" smtClean="0"/>
              <a:t>Выбор оптимального метода плетения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25035485"/>
              </p:ext>
            </p:extLst>
          </p:nvPr>
        </p:nvGraphicFramePr>
        <p:xfrm>
          <a:off x="-5191" y="2260052"/>
          <a:ext cx="9144000" cy="463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665465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IMG_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91" y="3915642"/>
            <a:ext cx="2238375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IMG_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1650" cy="35814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IMG_0020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 descr="IMG_0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146425" cy="3276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IMG_00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556260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34925" y="3398043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800" dirty="0">
                <a:latin typeface="+mj-lt"/>
              </a:rPr>
              <a:t>параллельное плетение 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276600" y="3398043"/>
            <a:ext cx="2541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800" dirty="0">
                <a:latin typeface="+mj-lt"/>
              </a:rPr>
              <a:t>Игольчатое плетение 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5818188" y="3398043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800" dirty="0">
                <a:latin typeface="+mj-lt"/>
              </a:rPr>
              <a:t>круговое или французское </a:t>
            </a:r>
          </a:p>
          <a:p>
            <a:r>
              <a:rPr lang="ru-RU" sz="1800" dirty="0">
                <a:latin typeface="+mj-lt"/>
              </a:rPr>
              <a:t>плетение 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 rot="10800000" flipV="1">
            <a:off x="1066800" y="5895975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800" dirty="0">
                <a:latin typeface="+mj-lt"/>
              </a:rPr>
              <a:t>Последовательное петельное плетение 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5866906" y="600075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dirty="0">
                <a:latin typeface="+mj-lt"/>
              </a:rPr>
              <a:t>        Центральное</a:t>
            </a:r>
          </a:p>
          <a:p>
            <a:r>
              <a:rPr lang="ru-RU" sz="1800" dirty="0">
                <a:latin typeface="+mj-lt"/>
              </a:rPr>
              <a:t> петельное плетение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326251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Организация </a:t>
            </a:r>
            <a:r>
              <a:rPr lang="ru-RU" b="1" dirty="0">
                <a:solidFill>
                  <a:schemeClr val="tx1"/>
                </a:solidFill>
              </a:rPr>
              <a:t>рабочего места.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Выполнение </a:t>
            </a:r>
            <a:r>
              <a:rPr lang="ru-RU" b="1" dirty="0">
                <a:solidFill>
                  <a:schemeClr val="tx1"/>
                </a:solidFill>
              </a:rPr>
              <a:t>технологических операций.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Культура </a:t>
            </a:r>
            <a:r>
              <a:rPr lang="ru-RU" b="1" dirty="0">
                <a:solidFill>
                  <a:schemeClr val="tx1"/>
                </a:solidFill>
              </a:rPr>
              <a:t>труда.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Эстетические  </a:t>
            </a:r>
            <a:r>
              <a:rPr lang="ru-RU" b="1" dirty="0">
                <a:solidFill>
                  <a:schemeClr val="tx1"/>
                </a:solidFill>
              </a:rPr>
              <a:t>и экологические требования к изделию.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b="1" dirty="0" smtClean="0"/>
              <a:t>4 этап</a:t>
            </a:r>
            <a:br>
              <a:rPr lang="ru-RU" b="1" dirty="0" smtClean="0"/>
            </a:br>
            <a:r>
              <a:rPr lang="ru-RU" b="1" dirty="0" smtClean="0"/>
              <a:t>Изготовление изделия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97301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dirty="0" smtClean="0"/>
              <a:t>Последовательность изготовления листиков</a:t>
            </a:r>
            <a:endParaRPr lang="ru-RU" dirty="0"/>
          </a:p>
        </p:txBody>
      </p:sp>
      <p:pic>
        <p:nvPicPr>
          <p:cNvPr id="8194" name="Picture 2" descr="C:\Documents and Settings\Loner\Рабочий стол\проект\DSC020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2592288" cy="172819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11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Loner\Рабочий стол\проект\DSC020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20" y="2348879"/>
            <a:ext cx="2664296" cy="17761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11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Loner\Рабочий стол\проект\DSC0209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16" y="2826933"/>
            <a:ext cx="2448272" cy="163218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11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Loner\Рабочий стол\проект\DSC0209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169356"/>
            <a:ext cx="2592289" cy="172819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12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Loner\Рабочий стол\проект\DSC0209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78185"/>
            <a:ext cx="2610290" cy="174019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12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8404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Изготовление веточки</a:t>
            </a:r>
            <a:endParaRPr lang="ru-RU" b="1" dirty="0"/>
          </a:p>
        </p:txBody>
      </p:sp>
      <p:pic>
        <p:nvPicPr>
          <p:cNvPr id="9218" name="Picture 2" descr="C:\Documents and Settings\Loner\Рабочий стол\проект\DSC020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" y="2204864"/>
            <a:ext cx="2304256" cy="153617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2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Loner\Рабочий стол\проект\DSC020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11" y="2596514"/>
            <a:ext cx="2484277" cy="165618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2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Loner\Рабочий стол\проект\DSC020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49728"/>
            <a:ext cx="2448272" cy="163218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Loner\Рабочий стол\проект\DSC020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1"/>
            <a:ext cx="2375149" cy="158343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2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oner\Рабочий стол\проект\DSC0209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26" y="4638508"/>
            <a:ext cx="2379053" cy="158603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16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4016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Экономическое и экологическое обоснование проекта.</a:t>
            </a:r>
          </a:p>
          <a:p>
            <a:r>
              <a:rPr lang="ru-RU" b="1" dirty="0" smtClean="0"/>
              <a:t>Разработка </a:t>
            </a:r>
            <a:r>
              <a:rPr lang="ru-RU" b="1" dirty="0"/>
              <a:t>рекламного проспекта изделия.</a:t>
            </a:r>
          </a:p>
          <a:p>
            <a:r>
              <a:rPr lang="ru-RU" b="1" dirty="0" smtClean="0"/>
              <a:t>Выводы </a:t>
            </a:r>
            <a:r>
              <a:rPr lang="ru-RU" b="1" dirty="0"/>
              <a:t>по итогам работы (что удалось, что не удалось в работе над проектом).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en-US" b="1" dirty="0" smtClean="0"/>
              <a:t>5 </a:t>
            </a:r>
            <a:r>
              <a:rPr lang="ru-RU" b="1" dirty="0" smtClean="0"/>
              <a:t>этап</a:t>
            </a:r>
            <a:br>
              <a:rPr lang="ru-RU" b="1" dirty="0" smtClean="0"/>
            </a:br>
            <a:r>
              <a:rPr lang="ru-RU" b="1" dirty="0" smtClean="0"/>
              <a:t>Заключительный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026015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9099719"/>
              </p:ext>
            </p:extLst>
          </p:nvPr>
        </p:nvGraphicFramePr>
        <p:xfrm>
          <a:off x="1691680" y="2204865"/>
          <a:ext cx="5472607" cy="2854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233"/>
                <a:gridCol w="1966935"/>
                <a:gridCol w="1586665"/>
                <a:gridCol w="1094774"/>
              </a:tblGrid>
              <a:tr h="329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Бисер розовый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Проволока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Горшок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Лак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Свеча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Искусственные камни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Ветка  от вишни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руб. х 10шт.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 руб. за катушку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 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 руб. баночка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 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 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35 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 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 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 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1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398 руб.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Экономический расчет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7774" y="5194121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Если принять </a:t>
            </a:r>
            <a:r>
              <a:rPr lang="ru-RU" sz="2000" b="1" dirty="0">
                <a:latin typeface="+mj-lt"/>
              </a:rPr>
              <a:t>оплату труда</a:t>
            </a:r>
            <a:r>
              <a:rPr lang="ru-RU" sz="2000" dirty="0">
                <a:latin typeface="+mj-lt"/>
              </a:rPr>
              <a:t> равную материальным затратам за </a:t>
            </a:r>
            <a:r>
              <a:rPr lang="ru-RU" sz="2000" dirty="0" smtClean="0">
                <a:latin typeface="+mj-lt"/>
              </a:rPr>
              <a:t>398 </a:t>
            </a:r>
            <a:r>
              <a:rPr lang="ru-RU" sz="2000" dirty="0">
                <a:latin typeface="+mj-lt"/>
              </a:rPr>
              <a:t>руб., то   общая себестоимость   изделия  будет равна </a:t>
            </a:r>
            <a:r>
              <a:rPr lang="ru-RU" sz="2000" dirty="0" smtClean="0">
                <a:latin typeface="+mj-lt"/>
              </a:rPr>
              <a:t>796 руб.</a:t>
            </a:r>
          </a:p>
          <a:p>
            <a:r>
              <a:rPr lang="ru-RU" sz="2000" dirty="0">
                <a:latin typeface="+mj-lt"/>
              </a:rPr>
              <a:t>Торговая наценка</a:t>
            </a:r>
            <a:r>
              <a:rPr lang="ru-RU" sz="2000" b="1" dirty="0">
                <a:latin typeface="+mj-lt"/>
              </a:rPr>
              <a:t>    20</a:t>
            </a:r>
            <a:r>
              <a:rPr lang="ru-RU" sz="2000" b="1" dirty="0" smtClean="0">
                <a:latin typeface="+mj-lt"/>
              </a:rPr>
              <a:t>%=159</a:t>
            </a:r>
          </a:p>
          <a:p>
            <a:r>
              <a:rPr lang="ru-RU" sz="2000" b="1" dirty="0" smtClean="0">
                <a:latin typeface="+mj-lt"/>
              </a:rPr>
              <a:t>Цена изделия равна 955 руб.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923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24744"/>
            <a:ext cx="7756263" cy="1054250"/>
          </a:xfrm>
        </p:spPr>
        <p:txBody>
          <a:bodyPr/>
          <a:lstStyle/>
          <a:p>
            <a:pPr algn="l"/>
            <a:r>
              <a:rPr lang="uk-UA" dirty="0" err="1" smtClean="0">
                <a:latin typeface="Ampir Deco" pitchFamily="2" charset="0"/>
              </a:rPr>
              <a:t>Сакура</a:t>
            </a:r>
            <a:r>
              <a:rPr lang="uk-UA" dirty="0" smtClean="0">
                <a:latin typeface="Ampir Deco" pitchFamily="2" charset="0"/>
              </a:rPr>
              <a:t/>
            </a:r>
            <a:br>
              <a:rPr lang="uk-UA" dirty="0" smtClean="0">
                <a:latin typeface="Ampir Deco" pitchFamily="2" charset="0"/>
              </a:rPr>
            </a:br>
            <a:r>
              <a:rPr lang="uk-UA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(Дерево </a:t>
            </a:r>
            <a:r>
              <a:rPr lang="uk-UA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из</a:t>
            </a:r>
            <a:r>
              <a:rPr lang="uk-UA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uk-UA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бисера</a:t>
            </a:r>
            <a:r>
              <a:rPr lang="uk-UA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)</a:t>
            </a:r>
            <a:r>
              <a:rPr lang="uk-UA" dirty="0" smtClean="0">
                <a:latin typeface="Ampir Deco" pitchFamily="2" charset="0"/>
              </a:rPr>
              <a:t/>
            </a:r>
            <a:br>
              <a:rPr lang="uk-UA" dirty="0" smtClean="0">
                <a:latin typeface="Ampir Deco" pitchFamily="2" charset="0"/>
              </a:rPr>
            </a:br>
            <a:endParaRPr lang="ru-RU" dirty="0">
              <a:latin typeface="Ampir Deco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507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7992888" cy="4392488"/>
          </a:xfrm>
        </p:spPr>
        <p:txBody>
          <a:bodyPr>
            <a:normAutofit fontScale="70000" lnSpcReduction="20000"/>
          </a:bodyPr>
          <a:lstStyle/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>
                <a:latin typeface="Arial" charset="0"/>
              </a:rPr>
              <a:t>ЭТИКЕТКА</a:t>
            </a:r>
            <a:endParaRPr lang="ru-RU" dirty="0">
              <a:latin typeface="Arial" charset="0"/>
            </a:endParaRP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dirty="0">
                <a:latin typeface="Arial" charset="0"/>
                <a:sym typeface="Wingdings" pitchFamily="2" charset="2"/>
              </a:rPr>
              <a:t></a:t>
            </a: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Arial" charset="0"/>
                <a:sym typeface="Wingdings" pitchFamily="2" charset="2"/>
              </a:rPr>
              <a:t></a:t>
            </a:r>
            <a:endParaRPr lang="ru-RU" dirty="0">
              <a:latin typeface="Arial" charset="0"/>
            </a:endParaRP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>
                <a:latin typeface="Arial" charset="0"/>
                <a:sym typeface="Wingdings" pitchFamily="2" charset="2"/>
              </a:rPr>
              <a:t>Сделано в России</a:t>
            </a:r>
            <a:endParaRPr lang="ru-RU" dirty="0">
              <a:latin typeface="Arial" charset="0"/>
              <a:sym typeface="Wingdings" pitchFamily="2" charset="2"/>
            </a:endParaRP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>
                <a:latin typeface="Arial" charset="0"/>
                <a:sym typeface="Wingdings" pitchFamily="2" charset="2"/>
              </a:rPr>
              <a:t>Дерево из бисера</a:t>
            </a:r>
            <a:endParaRPr lang="ru-RU" dirty="0">
              <a:latin typeface="Arial" charset="0"/>
              <a:sym typeface="Wingdings" pitchFamily="2" charset="2"/>
            </a:endParaRP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>
                <a:latin typeface="Arial" charset="0"/>
                <a:sym typeface="Wingdings" pitchFamily="2" charset="2"/>
              </a:rPr>
              <a:t>Производитель: фирма “</a:t>
            </a:r>
            <a:r>
              <a:rPr lang="ru-RU" b="1" i="1" dirty="0">
                <a:latin typeface="Arial" charset="0"/>
                <a:sym typeface="Wingdings" pitchFamily="2" charset="2"/>
              </a:rPr>
              <a:t> </a:t>
            </a:r>
            <a:r>
              <a:rPr lang="ru-RU" b="1" i="1" dirty="0" smtClean="0">
                <a:latin typeface="Arial" charset="0"/>
                <a:sym typeface="Wingdings" pitchFamily="2" charset="2"/>
              </a:rPr>
              <a:t>Флора</a:t>
            </a:r>
            <a:r>
              <a:rPr lang="ru-RU" b="1" dirty="0" smtClean="0">
                <a:latin typeface="Arial" charset="0"/>
                <a:sym typeface="Wingdings" pitchFamily="2" charset="2"/>
              </a:rPr>
              <a:t>”</a:t>
            </a:r>
            <a:endParaRPr lang="ru-RU" dirty="0">
              <a:latin typeface="Arial" charset="0"/>
              <a:sym typeface="Wingdings" pitchFamily="2" charset="2"/>
            </a:endParaRP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>
                <a:latin typeface="Arial" charset="0"/>
                <a:sym typeface="Wingdings" pitchFamily="2" charset="2"/>
              </a:rPr>
              <a:t>Адрес: </a:t>
            </a:r>
            <a:r>
              <a:rPr lang="ru-RU" b="1" dirty="0" smtClean="0">
                <a:latin typeface="Arial" charset="0"/>
                <a:sym typeface="Wingdings" pitchFamily="2" charset="2"/>
              </a:rPr>
              <a:t>356034  Ставропольский край</a:t>
            </a: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 smtClean="0">
                <a:latin typeface="Arial" charset="0"/>
                <a:sym typeface="Wingdings" pitchFamily="2" charset="2"/>
              </a:rPr>
              <a:t>Красногвардейский район</a:t>
            </a: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 err="1" smtClean="0">
                <a:latin typeface="Arial" charset="0"/>
                <a:sym typeface="Wingdings" pitchFamily="2" charset="2"/>
              </a:rPr>
              <a:t>п.Коммунар</a:t>
            </a:r>
            <a:r>
              <a:rPr lang="ru-RU" b="1" dirty="0" smtClean="0">
                <a:latin typeface="Arial" charset="0"/>
                <a:sym typeface="Wingdings" pitchFamily="2" charset="2"/>
              </a:rPr>
              <a:t>  </a:t>
            </a: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 err="1" smtClean="0">
                <a:latin typeface="Arial" charset="0"/>
                <a:sym typeface="Wingdings" pitchFamily="2" charset="2"/>
              </a:rPr>
              <a:t>ул.Школьная</a:t>
            </a:r>
            <a:r>
              <a:rPr lang="ru-RU" b="1" dirty="0" smtClean="0">
                <a:latin typeface="Arial" charset="0"/>
                <a:sym typeface="Wingdings" pitchFamily="2" charset="2"/>
              </a:rPr>
              <a:t>, 43</a:t>
            </a:r>
            <a:endParaRPr lang="ru-RU" dirty="0">
              <a:latin typeface="Arial" charset="0"/>
              <a:sym typeface="Wingdings" pitchFamily="2" charset="2"/>
            </a:endParaRP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>
                <a:latin typeface="Arial" charset="0"/>
                <a:sym typeface="Wingdings" pitchFamily="2" charset="2"/>
              </a:rPr>
              <a:t>ОПТОМ И В РОЗНИЦУ</a:t>
            </a:r>
            <a:endParaRPr lang="ru-RU" dirty="0">
              <a:latin typeface="Arial" charset="0"/>
              <a:sym typeface="Wingdings" pitchFamily="2" charset="2"/>
            </a:endParaRP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>
                <a:latin typeface="Arial" charset="0"/>
                <a:sym typeface="Wingdings" pitchFamily="2" charset="2"/>
              </a:rPr>
              <a:t>ТЕЛ. </a:t>
            </a:r>
            <a:r>
              <a:rPr lang="ru-RU" b="1" dirty="0" smtClean="0">
                <a:latin typeface="Arial" charset="0"/>
                <a:sym typeface="Wingdings" pitchFamily="2" charset="2"/>
              </a:rPr>
              <a:t>38-1-60, 38-1-80</a:t>
            </a: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en-US" b="1" dirty="0" smtClean="0">
                <a:latin typeface="Arial" charset="0"/>
                <a:sym typeface="Wingdings" pitchFamily="2" charset="2"/>
              </a:rPr>
              <a:t>email</a:t>
            </a:r>
            <a:r>
              <a:rPr lang="ru-RU" b="1" dirty="0">
                <a:sym typeface="Wingdings" pitchFamily="2" charset="2"/>
              </a:rPr>
              <a:t>:</a:t>
            </a:r>
            <a:r>
              <a:rPr lang="ru-RU" b="1" dirty="0" smtClean="0"/>
              <a:t>kommunarschoola3@mail.ru</a:t>
            </a:r>
            <a:endParaRPr lang="ru-RU" b="1" dirty="0"/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endParaRPr lang="ru-RU" dirty="0"/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b="1" dirty="0" smtClean="0">
                <a:latin typeface="Arial" charset="0"/>
                <a:sym typeface="Wingdings" pitchFamily="2" charset="2"/>
              </a:rPr>
              <a:t>ЦЕНА 955 РУБ</a:t>
            </a:r>
            <a:endParaRPr lang="ru-RU" dirty="0">
              <a:latin typeface="Arial" charset="0"/>
              <a:sym typeface="Wingdings" pitchFamily="2" charset="2"/>
            </a:endParaRP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dirty="0">
                <a:latin typeface="Arial" charset="0"/>
                <a:sym typeface="Wingdings" pitchFamily="2" charset="2"/>
              </a:rPr>
              <a:t>       </a:t>
            </a:r>
            <a:r>
              <a:rPr lang="ru-RU" dirty="0">
                <a:latin typeface="Arial" charset="0"/>
                <a:sym typeface="Webdings" pitchFamily="18" charset="2"/>
              </a:rPr>
              <a:t></a:t>
            </a:r>
            <a:endParaRPr lang="ru-RU" dirty="0">
              <a:latin typeface="Arial" charset="0"/>
            </a:endParaRPr>
          </a:p>
          <a:p>
            <a:pPr indent="0" algn="ctr">
              <a:buNone/>
              <a:tabLst>
                <a:tab pos="1257300" algn="l"/>
                <a:tab pos="2970213" algn="ctr"/>
              </a:tabLst>
            </a:pPr>
            <a:r>
              <a:rPr lang="ru-RU" dirty="0">
                <a:latin typeface="Arial" charset="0"/>
                <a:sym typeface="Wingdings" pitchFamily="2" charset="2"/>
              </a:rPr>
              <a:t></a:t>
            </a: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Arial" charset="0"/>
                <a:sym typeface="Wingdings" pitchFamily="2" charset="2"/>
              </a:rPr>
              <a:t></a:t>
            </a:r>
            <a:endParaRPr lang="ru-RU" dirty="0"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157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5425">
              <a:schemeClr val="accent4">
                <a:lumMod val="40000"/>
                <a:lumOff val="60000"/>
              </a:schemeClr>
            </a:gs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oner\Рабочий стол\1122233\DSC020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65" y="-99392"/>
            <a:ext cx="4746781" cy="7120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57316" y="188641"/>
            <a:ext cx="4486684" cy="4608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Только в фирме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«Флора» 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 можете заказать неповторимые  деревья из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бисера, сделанные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душой и любовью. Цветовая гамма  и разнообразие формы подбирается по желанию заказчика.</a:t>
            </a:r>
          </a:p>
          <a:p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8288" y="4303455"/>
            <a:ext cx="5189263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Если вы хотите </a:t>
            </a:r>
            <a:endParaRPr lang="ru-RU" sz="32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/>
            </a:endParaRPr>
          </a:p>
          <a:p>
            <a:pPr algn="ctr"/>
            <a:r>
              <a:rPr lang="ru-RU" sz="32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доставить </a:t>
            </a:r>
            <a: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радость</a:t>
            </a:r>
          </a:p>
          <a:p>
            <a:pPr algn="ctr"/>
            <a: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себе и </a:t>
            </a:r>
            <a:r>
              <a:rPr lang="ru-RU" sz="32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своим </a:t>
            </a:r>
            <a: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близким</a:t>
            </a:r>
          </a:p>
          <a:p>
            <a:pPr algn="ctr"/>
            <a: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обращайтесь в фирму </a:t>
            </a:r>
            <a:r>
              <a:rPr lang="ru-RU" sz="32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«Флора"</a:t>
            </a:r>
            <a:endParaRPr lang="ru-RU" sz="32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1571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п.Коммунар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ул.Школьная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43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телефон: 38-1-60, 38-1-80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индекс3 56034 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Эл.Почта:kommunarschoola3@mail.ru</a:t>
            </a:r>
          </a:p>
        </p:txBody>
      </p:sp>
    </p:spTree>
    <p:extLst>
      <p:ext uri="{BB962C8B-B14F-4D97-AF65-F5344CB8AC3E}">
        <p14:creationId xmlns="" xmlns:p14="http://schemas.microsoft.com/office/powerpoint/2010/main" val="2944541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r>
              <a:rPr lang="ru-RU" dirty="0" err="1" smtClean="0"/>
              <a:t>ДонателлаЧиотти</a:t>
            </a:r>
            <a:r>
              <a:rPr lang="ru-RU" dirty="0" smtClean="0"/>
              <a:t> </a:t>
            </a:r>
            <a:r>
              <a:rPr lang="ru-RU" dirty="0"/>
              <a:t>«Бисер».</a:t>
            </a:r>
          </a:p>
          <a:p>
            <a:r>
              <a:rPr lang="ru-RU" dirty="0" smtClean="0"/>
              <a:t> </a:t>
            </a:r>
            <a:r>
              <a:rPr lang="ru-RU" dirty="0"/>
              <a:t>И. Н. </a:t>
            </a:r>
            <a:r>
              <a:rPr lang="ru-RU" dirty="0" err="1"/>
              <a:t>Наниашвилли</a:t>
            </a:r>
            <a:r>
              <a:rPr lang="ru-RU" dirty="0"/>
              <a:t> « Фантазии из бисера».</a:t>
            </a:r>
          </a:p>
          <a:p>
            <a:r>
              <a:rPr lang="ru-RU" dirty="0" smtClean="0"/>
              <a:t>А.Г</a:t>
            </a:r>
            <a:r>
              <a:rPr lang="ru-RU" dirty="0"/>
              <a:t>. </a:t>
            </a:r>
            <a:r>
              <a:rPr lang="ru-RU" dirty="0" err="1"/>
              <a:t>Соцкова</a:t>
            </a:r>
            <a:r>
              <a:rPr lang="ru-RU" dirty="0"/>
              <a:t> «Декоративно-прикладное творчество».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Литература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85502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48347"/>
            <a:ext cx="8208912" cy="3877815"/>
          </a:xfrm>
        </p:spPr>
        <p:txBody>
          <a:bodyPr>
            <a:normAutofit fontScale="92500"/>
          </a:bodyPr>
          <a:lstStyle/>
          <a:p>
            <a:pPr indent="228600">
              <a:tabLst>
                <a:tab pos="1143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http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://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www.moszipper.ru/index.php?produc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indent="228600">
              <a:tabLst>
                <a:tab pos="1143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http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://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www.magicbeads.ru/oldversion/articles/article06.html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indent="228600">
              <a:tabLst>
                <a:tab pos="1143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http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://darina.kiev.ua/whatnot/other/biser_v_istorii_naro_3042.html</a:t>
            </a:r>
          </a:p>
          <a:p>
            <a:pPr indent="228600">
              <a:tabLst>
                <a:tab pos="1143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http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://www.beadsky.com/bead_history.php?ln=ru</a:t>
            </a:r>
          </a:p>
          <a:p>
            <a:pPr indent="228600">
              <a:tabLst>
                <a:tab pos="1143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http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://www.nasledie-rus.ru/podshivka/6510.php</a:t>
            </a:r>
          </a:p>
          <a:p>
            <a:pPr indent="228600">
              <a:tabLst>
                <a:tab pos="1143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http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://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www.daonev.com/mir/prostranstvo_b/prostranstvo2_2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indent="228600">
              <a:tabLst>
                <a:tab pos="1143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http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://julia-72.livejournal.com/7953.html</a:t>
            </a:r>
          </a:p>
          <a:p>
            <a:pPr indent="228600">
              <a:tabLst>
                <a:tab pos="1143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http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://goozhana.mylivepage.ru/forum/1732/1049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Интернет</a:t>
            </a:r>
            <a:r>
              <a:rPr lang="uk-UA" b="1" dirty="0" smtClean="0"/>
              <a:t> ресурс</a:t>
            </a:r>
            <a:r>
              <a:rPr lang="ru-RU" b="1" dirty="0" smtClean="0"/>
              <a:t>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24109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+mj-lt"/>
              </a:rPr>
              <a:t>Выбор и обоснование темы проекта.</a:t>
            </a:r>
          </a:p>
          <a:p>
            <a:r>
              <a:rPr lang="ru-RU" b="1" dirty="0" smtClean="0">
                <a:latin typeface="+mj-lt"/>
              </a:rPr>
              <a:t>Выбор </a:t>
            </a:r>
            <a:r>
              <a:rPr lang="ru-RU" b="1" dirty="0">
                <a:latin typeface="+mj-lt"/>
              </a:rPr>
              <a:t>объекта проектирования.</a:t>
            </a:r>
          </a:p>
          <a:p>
            <a:r>
              <a:rPr lang="ru-RU" b="1" dirty="0" smtClean="0">
                <a:latin typeface="+mj-lt"/>
              </a:rPr>
              <a:t>Сбор </a:t>
            </a:r>
            <a:r>
              <a:rPr lang="ru-RU" b="1" dirty="0">
                <a:latin typeface="+mj-lt"/>
              </a:rPr>
              <a:t>и обработка необходимой информации.</a:t>
            </a:r>
          </a:p>
          <a:p>
            <a:r>
              <a:rPr lang="ru-RU" b="1" dirty="0" smtClean="0">
                <a:latin typeface="+mj-lt"/>
              </a:rPr>
              <a:t>Составление </a:t>
            </a:r>
            <a:r>
              <a:rPr lang="ru-RU" b="1" dirty="0">
                <a:latin typeface="+mj-lt"/>
              </a:rPr>
              <a:t>исторической и </a:t>
            </a:r>
            <a:r>
              <a:rPr lang="ru-RU" b="1" dirty="0" smtClean="0">
                <a:latin typeface="+mj-lt"/>
              </a:rPr>
              <a:t>технической справки</a:t>
            </a:r>
            <a:r>
              <a:rPr lang="ru-RU" b="1" dirty="0">
                <a:latin typeface="+mj-lt"/>
              </a:rPr>
              <a:t>.</a:t>
            </a:r>
          </a:p>
          <a:p>
            <a:r>
              <a:rPr lang="ru-RU" b="1" dirty="0" smtClean="0">
                <a:latin typeface="+mj-lt"/>
              </a:rPr>
              <a:t>Выявление </a:t>
            </a:r>
            <a:r>
              <a:rPr lang="ru-RU" b="1" dirty="0">
                <a:latin typeface="+mj-lt"/>
              </a:rPr>
              <a:t>потребности в изделии.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573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Loner\Мои документы\Мои рисунки\f_1732573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1358723"/>
            <a:ext cx="4349213" cy="469715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Loner\Мои документы\Мои рисунки\idei-dl-upakovki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47058"/>
            <a:ext cx="3385060" cy="432048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b="1" dirty="0" smtClean="0"/>
              <a:t>Обоснование оптимального варианта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136643089"/>
              </p:ext>
            </p:extLst>
          </p:nvPr>
        </p:nvGraphicFramePr>
        <p:xfrm>
          <a:off x="251520" y="2276872"/>
          <a:ext cx="86409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81202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Documents and Settings\Loner\Мои документы\Мои рисунки\0_72760_b28f436e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69551"/>
            <a:ext cx="3587477" cy="53812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Loner\Мои документы\Мои рисунки\188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54033"/>
            <a:ext cx="4205874" cy="3761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Выбор изделия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848226650"/>
              </p:ext>
            </p:extLst>
          </p:nvPr>
        </p:nvGraphicFramePr>
        <p:xfrm>
          <a:off x="0" y="2322960"/>
          <a:ext cx="9144000" cy="444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569343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Loner\Мои документы\Мои рисунки\1e81d250fca03878e8899010.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53672"/>
            <a:ext cx="3589909" cy="45412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Loner\Мои документы\Мои рисунки\ly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36" y="0"/>
            <a:ext cx="2174875" cy="203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Loner\Мои документы\Мои рисунки\2157985_biser.info_470_podvodnyj-sad-rusalochki._080320.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655" y="1233343"/>
            <a:ext cx="3590932" cy="35909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Loner\Мои документы\Мои рисунки\0_72760_b28f436e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29" y="1707402"/>
            <a:ext cx="3433732" cy="51505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2308" y="836712"/>
            <a:ext cx="9324528" cy="1054250"/>
          </a:xfrm>
        </p:spPr>
        <p:txBody>
          <a:bodyPr/>
          <a:lstStyle/>
          <a:p>
            <a:r>
              <a:rPr lang="ru-RU" b="1" dirty="0" smtClean="0"/>
              <a:t>Сбор информации и маркетинговые</a:t>
            </a:r>
            <a:br>
              <a:rPr lang="ru-RU" b="1" dirty="0" smtClean="0"/>
            </a:br>
            <a:r>
              <a:rPr lang="ru-RU" b="1" dirty="0" smtClean="0"/>
              <a:t>исследования</a:t>
            </a:r>
            <a:endParaRPr lang="ru-RU" b="1" dirty="0"/>
          </a:p>
        </p:txBody>
      </p:sp>
      <p:pic>
        <p:nvPicPr>
          <p:cNvPr id="3080" name="Picture 8" descr="C:\Documents and Settings\Loner\Мои документы\Мои рисунки\50de4e6c9faf...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27" y="4787197"/>
            <a:ext cx="3069578" cy="20501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6488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Loner\Мои документы\Мои рисунки\Trade%20Beads%20Neolithic%20Pedants%20Be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4545"/>
            <a:ext cx="3168352" cy="30134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Loner\Мои документы\Мои рисунки\2080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23" y="834666"/>
            <a:ext cx="2664296" cy="43569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Loner\Мои документы\Мои рисунки\col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1" y="836712"/>
            <a:ext cx="2880320" cy="32096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uk-UA" b="1" dirty="0" err="1" smtClean="0"/>
              <a:t>Истоия</a:t>
            </a:r>
            <a:r>
              <a:rPr lang="uk-UA" b="1" dirty="0" smtClean="0"/>
              <a:t> </a:t>
            </a:r>
            <a:r>
              <a:rPr lang="uk-UA" b="1" dirty="0" err="1" smtClean="0"/>
              <a:t>возникновения</a:t>
            </a:r>
            <a:r>
              <a:rPr lang="uk-UA" b="1" dirty="0" smtClean="0"/>
              <a:t> </a:t>
            </a:r>
            <a:r>
              <a:rPr lang="uk-UA" b="1" dirty="0" err="1" smtClean="0"/>
              <a:t>изделий</a:t>
            </a:r>
            <a:r>
              <a:rPr lang="uk-UA" b="1" dirty="0" smtClean="0"/>
              <a:t> </a:t>
            </a:r>
            <a:r>
              <a:rPr lang="uk-UA" b="1" dirty="0" err="1" smtClean="0"/>
              <a:t>из</a:t>
            </a:r>
            <a:r>
              <a:rPr lang="uk-UA" b="1" dirty="0" smtClean="0"/>
              <a:t> </a:t>
            </a:r>
            <a:r>
              <a:rPr lang="uk-UA" b="1" dirty="0" err="1" smtClean="0"/>
              <a:t>бисера</a:t>
            </a:r>
            <a:endParaRPr lang="ru-RU" b="1" dirty="0"/>
          </a:p>
        </p:txBody>
      </p:sp>
      <p:pic>
        <p:nvPicPr>
          <p:cNvPr id="4099" name="Picture 3" descr="C:\Documents and Settings\Loner\Мои документы\Мои рисунки\byser-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71" y="1142275"/>
            <a:ext cx="2249929" cy="40492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Loner\Мои документы\Мои рисунки\0_2f926_9107601f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3" y="1518621"/>
            <a:ext cx="2684188" cy="34769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0c9af37d972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541838"/>
            <a:ext cx="3733800" cy="23161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im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71" y="4328398"/>
            <a:ext cx="2281238" cy="25908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4703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Анализ конструкции существующего объекта.</a:t>
            </a:r>
          </a:p>
          <a:p>
            <a:r>
              <a:rPr lang="ru-RU" b="1" dirty="0" smtClean="0"/>
              <a:t>Поиск </a:t>
            </a:r>
            <a:r>
              <a:rPr lang="ru-RU" b="1" dirty="0"/>
              <a:t>путей новых конструкторских задач в проектируемом объекте.</a:t>
            </a:r>
          </a:p>
          <a:p>
            <a:r>
              <a:rPr lang="ru-RU" b="1" dirty="0" smtClean="0"/>
              <a:t>Выбор </a:t>
            </a:r>
            <a:r>
              <a:rPr lang="ru-RU" b="1" dirty="0"/>
              <a:t>рациональной конструкции объекта.</a:t>
            </a:r>
          </a:p>
          <a:p>
            <a:r>
              <a:rPr lang="ru-RU" b="1" dirty="0" smtClean="0"/>
              <a:t>Разработка </a:t>
            </a:r>
            <a:r>
              <a:rPr lang="ru-RU" b="1" dirty="0"/>
              <a:t>конструкторской документации выполнение чертежей и технического рисунка.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en-US" b="1" dirty="0" smtClean="0"/>
              <a:t>2 </a:t>
            </a:r>
            <a:r>
              <a:rPr lang="ru-RU" b="1" dirty="0" smtClean="0"/>
              <a:t>этап</a:t>
            </a:r>
            <a:br>
              <a:rPr lang="ru-RU" b="1" dirty="0" smtClean="0"/>
            </a:br>
            <a:r>
              <a:rPr lang="ru-RU" b="1" dirty="0" smtClean="0"/>
              <a:t>Конструкторский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724460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прототипов</a:t>
            </a:r>
            <a:endParaRPr lang="ru-RU" b="1" dirty="0"/>
          </a:p>
        </p:txBody>
      </p:sp>
      <p:pic>
        <p:nvPicPr>
          <p:cNvPr id="5122" name="Picture 2" descr="C:\Documents and Settings\Loner\Мои документы\Мои рисунки\дерево-из-бис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42" y="1982976"/>
            <a:ext cx="3463093" cy="4514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afa520737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1" y="1923043"/>
            <a:ext cx="309752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2gt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89" y="1916832"/>
            <a:ext cx="378556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325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391</TotalTime>
  <Words>497</Words>
  <Application>Microsoft Office PowerPoint</Application>
  <PresentationFormat>Экран (4:3)</PresentationFormat>
  <Paragraphs>150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Твердый переплет</vt:lpstr>
      <vt:lpstr>Творческий проект САКУРА </vt:lpstr>
      <vt:lpstr>Сакура (Дерево из бисера) </vt:lpstr>
      <vt:lpstr>1 этап Подготовительный</vt:lpstr>
      <vt:lpstr>Обоснование оптимального варианта</vt:lpstr>
      <vt:lpstr>Выбор изделия</vt:lpstr>
      <vt:lpstr>Сбор информации и маркетинговые исследования</vt:lpstr>
      <vt:lpstr>Истоия возникновения изделий из бисера</vt:lpstr>
      <vt:lpstr>2 этап Конструкторский</vt:lpstr>
      <vt:lpstr>Анализ прототипов</vt:lpstr>
      <vt:lpstr>3 этап Технологический</vt:lpstr>
      <vt:lpstr>Слайд 11</vt:lpstr>
      <vt:lpstr>Виды бисера</vt:lpstr>
      <vt:lpstr>Выбор оптимального метода плетения</vt:lpstr>
      <vt:lpstr>Слайд 14</vt:lpstr>
      <vt:lpstr>4 этап Изготовление изделия</vt:lpstr>
      <vt:lpstr>Последовательность изготовления листиков</vt:lpstr>
      <vt:lpstr>Изготовление веточки</vt:lpstr>
      <vt:lpstr>5 этап Заключительный</vt:lpstr>
      <vt:lpstr>Экономический расчет</vt:lpstr>
      <vt:lpstr>Слайд 20</vt:lpstr>
      <vt:lpstr>Слайд 21</vt:lpstr>
      <vt:lpstr>Литература</vt:lpstr>
      <vt:lpstr>Интернет ресурсы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Loner-XP</dc:creator>
  <cp:lastModifiedBy>Лильчик</cp:lastModifiedBy>
  <cp:revision>24</cp:revision>
  <dcterms:created xsi:type="dcterms:W3CDTF">2011-11-16T10:29:28Z</dcterms:created>
  <dcterms:modified xsi:type="dcterms:W3CDTF">2011-12-25T17:18:30Z</dcterms:modified>
</cp:coreProperties>
</file>