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24C6-DA5E-4444-9F85-3432B64D05DA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0110-FE22-47E3-A236-5CE097F61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24C6-DA5E-4444-9F85-3432B64D05DA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0110-FE22-47E3-A236-5CE097F61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24C6-DA5E-4444-9F85-3432B64D05DA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0110-FE22-47E3-A236-5CE097F61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24C6-DA5E-4444-9F85-3432B64D05DA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0110-FE22-47E3-A236-5CE097F61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24C6-DA5E-4444-9F85-3432B64D05DA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0110-FE22-47E3-A236-5CE097F61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24C6-DA5E-4444-9F85-3432B64D05DA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0110-FE22-47E3-A236-5CE097F61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24C6-DA5E-4444-9F85-3432B64D05DA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0110-FE22-47E3-A236-5CE097F61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24C6-DA5E-4444-9F85-3432B64D05DA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0110-FE22-47E3-A236-5CE097F61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24C6-DA5E-4444-9F85-3432B64D05DA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0110-FE22-47E3-A236-5CE097F61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24C6-DA5E-4444-9F85-3432B64D05DA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0110-FE22-47E3-A236-5CE097F61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E24C6-DA5E-4444-9F85-3432B64D05DA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A0110-FE22-47E3-A236-5CE097F61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E24C6-DA5E-4444-9F85-3432B64D05DA}" type="datetimeFigureOut">
              <a:rPr lang="ru-RU" smtClean="0"/>
              <a:pPr/>
              <a:t>29.07.2015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A0110-FE22-47E3-A236-5CE097F614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9001156" cy="265429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Сосчитай сколько зверей на полянке?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картинки\Копия еж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640518" y="2714620"/>
            <a:ext cx="1503482" cy="2000264"/>
          </a:xfrm>
          <a:prstGeom prst="rect">
            <a:avLst/>
          </a:prstGeom>
          <a:noFill/>
        </p:spPr>
      </p:pic>
      <p:pic>
        <p:nvPicPr>
          <p:cNvPr id="12" name="Picture 2" descr="H:\картинки\Копия еж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072330" y="3071810"/>
            <a:ext cx="1503482" cy="2000264"/>
          </a:xfrm>
          <a:prstGeom prst="rect">
            <a:avLst/>
          </a:prstGeom>
          <a:noFill/>
        </p:spPr>
      </p:pic>
      <p:pic>
        <p:nvPicPr>
          <p:cNvPr id="13" name="Picture 2" descr="H:\картинки\Копия еж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640518" y="3286124"/>
            <a:ext cx="1503482" cy="2000264"/>
          </a:xfrm>
          <a:prstGeom prst="rect">
            <a:avLst/>
          </a:prstGeom>
          <a:noFill/>
        </p:spPr>
      </p:pic>
      <p:pic>
        <p:nvPicPr>
          <p:cNvPr id="14" name="Picture 2" descr="H:\картинки\Копия еж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286644" y="3571876"/>
            <a:ext cx="1503482" cy="2000264"/>
          </a:xfrm>
          <a:prstGeom prst="rect">
            <a:avLst/>
          </a:prstGeom>
          <a:noFill/>
        </p:spPr>
      </p:pic>
      <p:pic>
        <p:nvPicPr>
          <p:cNvPr id="15" name="Picture 2" descr="H:\картинки\Копия еж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640518" y="3786190"/>
            <a:ext cx="1503482" cy="2000264"/>
          </a:xfrm>
          <a:prstGeom prst="rect">
            <a:avLst/>
          </a:prstGeom>
          <a:noFill/>
        </p:spPr>
      </p:pic>
      <p:pic>
        <p:nvPicPr>
          <p:cNvPr id="16" name="Picture 2" descr="H:\картинки\Копия еж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143768" y="4143380"/>
            <a:ext cx="1503482" cy="2000264"/>
          </a:xfrm>
          <a:prstGeom prst="rect">
            <a:avLst/>
          </a:prstGeom>
          <a:noFill/>
        </p:spPr>
      </p:pic>
      <p:pic>
        <p:nvPicPr>
          <p:cNvPr id="17" name="Picture 2" descr="H:\картинки\Копия еж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786710" y="4429132"/>
            <a:ext cx="1503482" cy="2000264"/>
          </a:xfrm>
          <a:prstGeom prst="rect">
            <a:avLst/>
          </a:prstGeom>
          <a:noFill/>
        </p:spPr>
      </p:pic>
      <p:pic>
        <p:nvPicPr>
          <p:cNvPr id="18" name="Picture 2" descr="H:\картинки\Копия еж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429520" y="4857736"/>
            <a:ext cx="1503482" cy="2000264"/>
          </a:xfrm>
          <a:prstGeom prst="rect">
            <a:avLst/>
          </a:prstGeom>
          <a:noFill/>
        </p:spPr>
      </p:pic>
      <p:pic>
        <p:nvPicPr>
          <p:cNvPr id="7171" name="Picture 3" descr="H:\картинки\Копия еж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643802" y="4757733"/>
            <a:ext cx="1500198" cy="210026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26 -0.10162 C -0.02969 -0.10278 -0.03212 -0.10371 -0.03455 -0.10486 C -0.03577 -0.10533 -0.03837 -0.10648 -0.03837 -0.10625 C -0.05278 -0.1257 -0.05556 -0.11412 -0.08715 -0.11297 C -0.0908 -0.11181 -0.09462 -0.11181 -0.09809 -0.10973 C -0.1125 -0.10116 -0.09063 -0.10718 -0.11146 -0.10324 C -0.11667 -0.09861 -0.11979 -0.09815 -0.12604 -0.09676 C -0.13316 -0.0919 -0.14045 -0.09051 -0.14809 -0.08704 C -0.15052 -0.08588 -0.15538 -0.0838 -0.15538 -0.08357 C -0.17431 -0.06505 -0.19393 -0.04815 -0.21632 -0.0382 C -0.22118 -0.03172 -0.225 -0.0301 -0.2309 -0.02523 C -0.23611 -0.02084 -0.23872 -0.01644 -0.24445 -0.01389 C -0.24948 -0.00371 -0.26077 0.00254 -0.26875 0.00902 C -0.33698 0.06203 -0.3007 0.03009 -0.45538 0.03171 C -0.47049 0.03842 -0.45608 0.03078 -0.46754 0.03981 C -0.47222 0.04352 -0.47813 0.04444 -0.48212 0.04953 C -0.48715 0.05602 -0.49063 0.06296 -0.49445 0.07083 C -0.49514 0.07222 -0.49705 0.07152 -0.49809 0.07245 C -0.5007 0.0743 -0.5033 0.07615 -0.50538 0.07893 C -0.5066 0.08055 -0.50747 0.08264 -0.50903 0.08379 C -0.51372 0.08727 -0.52431 0.08796 -0.52847 0.08865 C -0.5724 0.08819 -0.61632 0.08865 -0.66024 0.08703 C -0.66667 0.0868 -0.67431 0.07291 -0.67847 0.06921 C -0.68802 0.06088 -0.69636 0.05092 -0.70781 0.04791 C -0.72656 0.03541 -0.79063 0.04467 -0.79445 0.04467 C -0.80226 0.04814 -0.79688 0.04629 -0.81146 0.04629 " pathEditMode="relative" rAng="0" ptsTypes="fffffffffffffffffffffffffA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2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96296E-6 C -0.01181 -0.00787 -0.02188 -0.00972 -0.03525 -0.01134 C -0.16476 -0.00972 -0.12205 -0.02754 -0.16945 -0.00648 C -0.1882 0.00185 -0.15278 -0.00856 -0.17917 -0.00162 C -0.18421 0.00162 -0.18542 0.00301 -0.19132 0.00486 C -0.19462 0.00602 -0.20122 0.0081 -0.20122 0.0081 C -0.20799 0.01412 -0.20348 0.01065 -0.2158 0.01621 C -0.21702 0.01667 -0.21945 0.01783 -0.21945 0.01783 C -0.22761 0.02871 -0.23959 0.03195 -0.24879 0.04074 C -0.254 0.05116 -0.24757 0.04074 -0.25608 0.04723 C -0.25764 0.04838 -0.25834 0.0507 -0.25973 0.05209 C -0.26615 0.05926 -0.26042 0.05209 -0.26702 0.05695 C -0.27622 0.06389 -0.28455 0.07454 -0.29497 0.07801 C -0.29705 0.07963 -0.29896 0.08148 -0.30122 0.08287 C -0.30278 0.0838 -0.30452 0.08357 -0.30608 0.08449 C -0.31841 0.09283 -0.30382 0.08704 -0.3158 0.09098 C -0.3283 0.10209 -0.33924 0.11713 -0.35365 0.12361 C -0.36476 0.13473 -0.37709 0.14306 -0.38889 0.15278 C -0.39497 0.15787 -0.39914 0.16343 -0.40608 0.16574 C -0.41424 0.16459 -0.4224 0.16435 -0.43039 0.1625 C -0.43212 0.16204 -0.43351 0.16019 -0.43525 0.15926 C -0.44393 0.15486 -0.45435 0.15023 -0.46337 0.14792 C -0.47153 0.14236 -0.4823 0.1382 -0.49132 0.13658 C -0.49966 0.12917 -0.48924 0.1375 -0.50244 0.13172 C -0.50591 0.1301 -0.50869 0.12685 -0.51216 0.12523 C -0.5198 0.12176 -0.52778 0.11922 -0.53525 0.11551 C -0.54341 0.11158 -0.55157 0.10787 -0.55973 0.10417 C -0.56476 0.10185 -0.56806 0.09653 -0.5731 0.09422 C -0.5783 0.0838 -0.57188 0.09422 -0.58039 0.08773 C -0.58334 0.08542 -0.58594 0.08195 -0.58889 0.07963 C -0.59445 0.07523 -0.60678 0.06158 -0.61337 0.05857 C -0.62032 0.05162 -0.63803 0.03241 -0.64757 0.03241 " pathEditMode="relative" ptsTypes="fffffffffffffffffffffffffffffff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C -0.00226 -0.00926 0.00069 -0.00208 -0.00869 -0.00648 C -0.01216 -0.0081 -0.01494 -0.01181 -0.01841 -0.01296 C -0.01997 -0.01343 -0.02171 -0.01412 -0.02327 -0.01458 C -0.0415 -0.01412 -0.0599 -0.01435 -0.07813 -0.01296 C -0.08629 -0.01227 -0.0981 -0.00023 -0.10625 0.00324 C -0.12032 0.01736 -0.1356 0.03055 -0.15 0.04398 C -0.15157 0.04537 -0.15348 0.04606 -0.15504 0.04722 C -0.15625 0.04815 -0.15747 0.0493 -0.15869 0.05046 C -0.16997 0.0618 -0.18247 0.07685 -0.19636 0.08148 C -0.2125 0.09722 -0.22969 0.11505 -0.24879 0.12361 C -0.25608 0.13055 -0.25122 0.12755 -0.2599 0.13009 C -0.2632 0.13102 -0.26962 0.13333 -0.26962 0.13333 C -0.27431 0.1375 -0.29028 0.14329 -0.29636 0.14491 C -0.30539 0.15069 -0.30938 0.15417 -0.32084 0.15625 C -0.32657 0.15741 -0.33785 0.15949 -0.33785 0.15949 C -0.36546 0.15903 -0.43941 0.18009 -0.4599 0.12523 C -0.46389 0.09838 -0.45816 0.13125 -0.46355 0.11227 C -0.46494 0.10764 -0.46563 0.09236 -0.46598 0.08958 C -0.46667 0.08356 -0.46823 0.07731 -0.46962 0.07153 C -0.47153 0.04143 -0.475 0.01389 -0.4915 -0.0081 " pathEditMode="relative" ptsTypes="ffffffffffffffffffff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C -0.0158 0.00046 -0.03177 0.00023 -0.04757 0.00162 C -0.05087 0.00185 -0.05729 0.00486 -0.05729 0.00486 C -0.06111 0.01018 -0.06407 0.01296 -0.06945 0.01481 C -0.08993 0.03518 -0.11771 0.05347 -0.14271 0.06018 C -0.15521 0.06851 -0.1691 0.06875 -0.18282 0.07152 C -0.1882 0.07268 -0.19879 0.075 -0.19879 0.075 C -0.24271 0.0743 -0.28646 0.07476 -0.33038 0.07314 C -0.33229 0.07314 -0.33368 0.07083 -0.33542 0.0699 C -0.33698 0.06921 -0.33872 0.06875 -0.34028 0.06828 C -0.34896 0.06064 -0.34479 0.06273 -0.35243 0.06018 C -0.36302 0.05162 -0.37361 0.04328 -0.3842 0.03426 C -0.39184 0.02777 -0.3915 0.02268 -0.4 0.01805 C -0.404 0.00995 -0.40677 0.00463 -0.40851 -0.00487 C -0.4066 -0.04283 -0.41111 -0.06968 -0.38038 -0.07963 C -0.37952 -0.08125 -0.37917 -0.08357 -0.37795 -0.08449 C -0.36407 -0.09607 -0.37379 -0.08357 -0.36945 -0.08936 " pathEditMode="relative" ptsTypes="ffffffffffffffff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7 C -0.0625 -0.02778 -0.00468 -0.00324 -0.18159 -0.00162 C -0.18993 0.00393 -0.19843 0.00578 -0.20729 0.00972 C -0.21354 0.01805 -0.22135 0.02106 -0.22916 0.02592 C -0.24288 0.03449 -0.25625 0.04421 -0.26944 0.0537 C -0.28559 0.06527 -0.29791 0.08379 -0.31215 0.09745 C -0.321 0.10602 -0.33159 0.11134 -0.34027 0.12037 C -0.36614 0.14722 -0.39739 0.17106 -0.42916 0.18217 C -0.45399 0.19097 -0.4783 0.20416 -0.50243 0.2162 C -0.51111 0.2206 -0.52031 0.22268 -0.52916 0.22592 C -0.53368 0.22754 -0.54271 0.23078 -0.54271 0.23078 C -0.60243 0.23032 -0.66215 0.23078 -0.72187 0.22916 C -0.72378 0.22916 -0.74427 0.21134 -0.74757 0.2081 C -0.75173 0.20393 -0.75972 0.19514 -0.75972 0.19514 C -0.7625 0.18958 -0.76458 0.1875 -0.76944 0.18541 C -0.77309 0.18055 -0.77691 0.17847 -0.78159 0.17569 C -0.79114 0.17014 -0.7868 0.17546 -0.79027 0.17083 " pathEditMode="relative" ptsTypes="ffffffffffffffff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58 -0.11389 C -0.02309 -0.11598 -0.02621 -0.11991 -0.03073 -0.12199 C -0.03698 -0.13033 -0.03142 -0.12454 -0.03924 -0.12848 C -0.05 -0.1338 -0.03802 -0.12917 -0.04913 -0.13658 C -0.05764 -0.14213 -0.06788 -0.14121 -0.07708 -0.14306 C -0.0783 -0.14352 -0.07951 -0.14468 -0.08073 -0.14468 C -0.0941 -0.14468 -0.10764 -0.14398 -0.12101 -0.14306 C -0.12378 -0.14283 -0.12917 -0.13797 -0.13073 -0.13658 C -0.13871 -0.12986 -0.14496 -0.12431 -0.15399 -0.12037 C -0.16354 -0.11088 -0.17413 -0.1007 -0.18437 -0.0926 C -0.19444 -0.08473 -0.20712 -0.0801 -0.21736 -0.07315 C -0.2224 -0.06991 -0.22691 -0.06505 -0.23194 -0.06181 C -0.24132 -0.05602 -0.25243 -0.05278 -0.26128 -0.04561 C -0.26545 -0.04213 -0.26927 -0.03773 -0.27344 -0.03426 C -0.28003 -0.02894 -0.2875 -0.02523 -0.2941 -0.01945 C -0.29601 -0.01783 -0.29722 -0.01459 -0.29913 -0.01297 C -0.30625 -0.00672 -0.30972 -0.00625 -0.31736 -0.00324 C -0.32587 0.00416 -0.33299 0.00648 -0.34288 0.00972 C -0.35903 0.02176 -0.37865 0.02731 -0.39653 0.03402 C -0.40833 0.04305 -0.42135 0.0456 -0.43437 0.05046 C -0.4441 0.05416 -0.4526 0.05949 -0.4625 0.0618 C -0.50677 0.06064 -0.55851 0.08657 -0.59531 0.0537 C -0.59635 0.04977 -0.59687 0.04537 -0.59913 0.04236 " pathEditMode="relative" rAng="0" ptsTypes="ffffffffffffffffffffff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" y="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3.7037E-7 C -0.00383 -0.00371 -0.00574 -0.00811 -0.00973 -0.01158 C -0.01199 -0.02338 -0.02292 -0.0294 -0.03039 -0.03588 C -0.03525 -0.04537 -0.04081 -0.05787 -0.04758 -0.06505 C -0.05278 -0.07061 -0.05817 -0.07408 -0.06459 -0.07662 C -0.06945 -0.07871 -0.07466 -0.07848 -0.07917 -0.08149 C -0.08664 -0.08658 -0.0823 -0.08403 -0.09271 -0.08797 C -0.14237 -0.08681 -0.19706 -0.10787 -0.2415 -0.07824 C -0.25851 -0.0669 -0.27744 -0.06088 -0.29515 -0.05209 C -0.30018 -0.04954 -0.30574 -0.04908 -0.31094 -0.04723 C -0.31337 -0.0463 -0.31824 -0.04399 -0.31824 -0.04399 C -0.32761 -0.04445 -0.33699 -0.04422 -0.34636 -0.04561 C -0.35122 -0.0463 -0.3566 -0.05278 -0.36094 -0.05533 C -0.36459 -0.05741 -0.36841 -0.05787 -0.37188 -0.06019 " pathEditMode="relative" ptsTypes="fffffffffffff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C -0.00764 -0.00347 -0.00035 0.00116 -0.00486 -0.00648 C -0.0066 -0.00949 -0.00937 -0.01157 -0.01111 -0.01458 C -0.01441 -0.02037 -0.01667 -0.02639 -0.01962 -0.0324 C -0.03299 -0.05972 -0.04062 -0.0824 -0.06597 -0.09097 C -0.06719 -0.09213 -0.06823 -0.09352 -0.06962 -0.09421 C -0.07187 -0.0956 -0.07691 -0.09745 -0.07691 -0.09745 C -0.09653 -0.09652 -0.11076 -0.09838 -0.12812 -0.09259 C -0.13194 -0.0875 -0.13594 -0.08402 -0.14028 -0.07963 C -0.14462 -0.0699 -0.1493 -0.06018 -0.15364 -0.05046 C -0.1566 -0.03495 -0.15451 -0.04143 -0.15868 -0.03078 C -0.15903 -0.0287 -0.1592 -0.02639 -0.15989 -0.0243 C -0.16042 -0.02245 -0.1618 -0.02129 -0.16233 -0.01944 C -0.16302 -0.01643 -0.16285 -0.01273 -0.16354 -0.00972 C -0.16493 -0.00416 -0.16805 0.00232 -0.16962 0.00811 C -0.17014 0.00973 -0.17049 0.01135 -0.17083 0.01297 C -0.17135 0.01574 -0.17135 0.01852 -0.17205 0.02107 C -0.17413 0.0294 -0.1776 0.03773 -0.18055 0.04561 C -0.18385 0.0544 -0.18785 0.06667 -0.19635 0.06667 " pathEditMode="relative" ptsTypes="ffffffffffffffffff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2.96296E-6 C -0.00781 0.00695 -0.0111 0.00972 -0.02083 0.01158 C -0.02951 0.01922 -0.03176 0.01783 -0.04392 0.01968 C -0.05555 0.0213 -0.06631 0.02616 -0.07812 0.02778 C -0.08732 0.03195 -0.08298 0.03033 -0.09149 0.03264 C -0.24774 0.03009 -0.22951 0.05209 -0.30607 0.01806 C -0.30902 0.01459 -0.31093 0.01042 -0.31354 0.00648 C -0.31805 -0.01134 -0.31093 0.01551 -0.31718 -0.00324 C -0.32204 -0.01805 -0.32395 -0.03472 -0.3269 -0.05023 C -0.32621 -0.0787 -0.32864 -0.0875 -0.32447 -0.10717 C -0.32204 -0.11805 -0.31024 -0.13912 -0.30364 -0.14629 C -0.30156 -0.14861 -0.29843 -0.14884 -0.29635 -0.15116 C -0.28975 -0.15856 -0.28263 -0.16366 -0.27569 -0.1706 C -0.27499 -0.17129 -0.26805 -0.17916 -0.26597 -0.18032 C -0.2644 -0.18125 -0.26267 -0.18125 -0.2611 -0.18194 C -0.25937 -0.18287 -0.25781 -0.18403 -0.25607 -0.18518 C -0.2493 -0.19768 -0.22933 -0.21366 -0.2184 -0.21944 C -0.21718 -0.22153 -0.21614 -0.22407 -0.21475 -0.22592 C -0.21336 -0.22778 -0.21128 -0.2287 -0.20989 -0.23078 C -0.20798 -0.23379 -0.20694 -0.23773 -0.20485 -0.24051 C -0.20364 -0.24213 -0.20242 -0.24375 -0.20121 -0.24537 C -0.19895 -0.25463 -0.1927 -0.26319 -0.1927 -0.27315 " pathEditMode="relative" ptsTypes="fffffffffffffffffffffA">
                                      <p:cBhvr>
                                        <p:cTn id="3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пия сканирование006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9637" y="2500306"/>
            <a:ext cx="1344363" cy="2357430"/>
          </a:xfrm>
          <a:prstGeom prst="rect">
            <a:avLst/>
          </a:prstGeom>
        </p:spPr>
      </p:pic>
      <p:pic>
        <p:nvPicPr>
          <p:cNvPr id="5" name="Рисунок 4" descr="Копия сканирование006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1115" y="4071942"/>
            <a:ext cx="1262885" cy="2214554"/>
          </a:xfrm>
          <a:prstGeom prst="rect">
            <a:avLst/>
          </a:prstGeom>
        </p:spPr>
      </p:pic>
      <p:pic>
        <p:nvPicPr>
          <p:cNvPr id="6" name="Рисунок 5" descr="Копия сканирование006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54" y="4556442"/>
            <a:ext cx="1312501" cy="2301558"/>
          </a:xfrm>
          <a:prstGeom prst="rect">
            <a:avLst/>
          </a:prstGeom>
        </p:spPr>
      </p:pic>
      <p:pic>
        <p:nvPicPr>
          <p:cNvPr id="7" name="Рисунок 6" descr="Копия сканирование006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899" y="4429132"/>
            <a:ext cx="1385101" cy="2428868"/>
          </a:xfrm>
          <a:prstGeom prst="rect">
            <a:avLst/>
          </a:prstGeom>
        </p:spPr>
      </p:pic>
      <p:pic>
        <p:nvPicPr>
          <p:cNvPr id="8" name="Рисунок 7" descr="Копия сканирование006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7950" y="4556442"/>
            <a:ext cx="1312501" cy="2301558"/>
          </a:xfrm>
          <a:prstGeom prst="rect">
            <a:avLst/>
          </a:prstGeom>
        </p:spPr>
      </p:pic>
      <p:pic>
        <p:nvPicPr>
          <p:cNvPr id="9" name="Рисунок 8" descr="Копия сканирование006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937" y="4681713"/>
            <a:ext cx="1241063" cy="2176287"/>
          </a:xfrm>
          <a:prstGeom prst="rect">
            <a:avLst/>
          </a:prstGeom>
        </p:spPr>
      </p:pic>
      <p:pic>
        <p:nvPicPr>
          <p:cNvPr id="10" name="Рисунок 9" descr="Копия сканирование006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937" y="4681713"/>
            <a:ext cx="1241063" cy="2176287"/>
          </a:xfrm>
          <a:prstGeom prst="rect">
            <a:avLst/>
          </a:prstGeom>
        </p:spPr>
      </p:pic>
      <p:pic>
        <p:nvPicPr>
          <p:cNvPr id="11" name="Рисунок 10" descr="Копия сканирование006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20" y="4681713"/>
            <a:ext cx="1241063" cy="2176287"/>
          </a:xfrm>
          <a:prstGeom prst="rect">
            <a:avLst/>
          </a:prstGeom>
        </p:spPr>
      </p:pic>
      <p:pic>
        <p:nvPicPr>
          <p:cNvPr id="12" name="Рисунок 11" descr="Копия сканирование006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375" y="3571876"/>
            <a:ext cx="1169625" cy="2051016"/>
          </a:xfrm>
          <a:prstGeom prst="rect">
            <a:avLst/>
          </a:prstGeom>
        </p:spPr>
      </p:pic>
      <p:pic>
        <p:nvPicPr>
          <p:cNvPr id="13" name="Рисунок 12" descr="Копия сканирование006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710" y="4786322"/>
            <a:ext cx="1181408" cy="2071678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259E-6 C -0.05052 -0.0625 -0.10086 -0.12477 -0.15 -0.14144 C -0.19913 -0.1581 -0.25902 -0.09676 -0.29514 -0.10069 C -0.33125 -0.10463 -0.35416 -0.15463 -0.36718 -0.16574 " pathEditMode="relative" ptsTypes="aa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38778E-17 L -0.2677 -0.23102 " pathEditMode="relative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C -0.01666 -0.00046 -0.03333 -0.00069 -0.05 -0.00162 C -0.05416 -0.00185 -0.05746 -0.0081 -0.06093 -0.00972 C -0.06875 -0.01319 -0.07604 -0.01852 -0.08281 -0.02454 C -0.08941 -0.04236 -0.09739 -0.04699 -0.10729 -0.06019 C -0.10972 -0.06343 -0.11093 -0.06829 -0.11336 -0.07153 C -0.11701 -0.07639 -0.1217 -0.08009 -0.12552 -0.08449 C -0.13541 -0.0963 -0.12743 -0.09005 -0.13645 -0.09606 C -0.14149 -0.10602 -0.14913 -0.10741 -0.15729 -0.11065 C -0.16302 -0.11296 -0.16788 -0.1169 -0.17309 -0.12037 C -0.17829 -0.12384 -0.18576 -0.12407 -0.19131 -0.12523 C -0.20138 -0.12384 -0.20954 -0.11944 -0.21944 -0.11713 C -0.22552 -0.11389 -0.23142 -0.11111 -0.23767 -0.10903 C -0.25 -0.09815 -0.26944 -0.10023 -0.28281 -0.09931 C -0.31423 -0.08542 -0.28993 -0.09444 -0.3585 -0.09282 C -0.37881 -0.09491 -0.36927 -0.09375 -0.38159 -0.09931 C -0.38645 -0.10579 -0.39236 -0.1081 -0.39756 -0.11389 C -0.40833 -0.12546 -0.39513 -0.11227 -0.40364 -0.12361 C -0.40833 -0.12986 -0.4151 -0.13403 -0.42066 -0.13819 C -0.42534 -0.14167 -0.43038 -0.14514 -0.43524 -0.14792 C -0.4375 -0.14931 -0.44253 -0.15116 -0.44253 -0.15116 C -0.44982 -0.15787 -0.44635 -0.15602 -0.46093 -0.15625 C -0.47916 -0.15671 -0.49756 -0.15625 -0.51579 -0.15625 " pathEditMode="relative" ptsTypes="ffffffffffffffffffffff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2.22222E-6 C -0.00972 -0.00116 -0.01666 -0.00116 -0.02447 -0.0081 C -0.06371 -0.00764 -0.11111 -0.025 -0.14878 -2.22222E-6 C -0.15104 0.00463 -0.16111 0.01342 -0.16475 0.0162 C -0.1684 0.01898 -0.17308 0.01875 -0.1769 0.02106 C -0.18229 0.0243 -0.18749 0.02893 -0.1927 0.03241 C -0.1993 0.0368 -0.20763 0.03842 -0.21475 0.04051 C -0.22308 0.04305 -0.23055 0.04745 -0.23906 0.05023 C -0.24062 0.05069 -0.24392 0.05185 -0.24392 0.05185 C -0.27482 0.05139 -0.30572 0.05185 -0.33663 0.05023 C -0.33802 0.05023 -0.33888 0.04768 -0.34027 0.04699 C -0.34218 0.04606 -0.34427 0.04583 -0.34635 0.04537 C -0.35208 0.04028 -0.35937 0.03981 -0.36597 0.03727 C -0.37812 0.03241 -0.3901 0.02824 -0.40242 0.0243 C -0.41683 0.01967 -0.43107 0.01435 -0.44513 0.0081 C -0.45659 0.00301 -0.46753 -0.00324 -0.47933 -0.00648 C -0.48524 -0.01181 -0.49218 -0.01204 -0.49878 -0.01482 C -0.5092 -0.01921 -0.51909 -0.02477 -0.52933 -0.0294 C -0.5309 -0.03009 -0.53263 -0.03033 -0.5342 -0.03102 C -0.53836 -0.03287 -0.54236 -0.03542 -0.54635 -0.0375 C -0.54843 -0.03866 -0.55242 -0.04074 -0.55242 -0.04074 C -0.5585 -0.04838 -0.56701 -0.05023 -0.57447 -0.05533 " pathEditMode="relative" ptsTypes="fffffffffffffffffffff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-0.62986 -0.02083 " pathEditMode="relative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4.44444E-6 L -0.36216 4.44444E-6 " pathEditMode="relative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22222E-6 C -0.00243 -0.00116 -0.00486 -0.00208 -0.00729 -0.00324 C -0.00851 -0.0037 -0.01094 -0.00486 -0.01094 -0.00486 C -0.03003 -0.0044 -0.04913 -0.00417 -0.06823 -0.00324 C -0.08785 -0.00231 -0.10677 0.01273 -0.12552 0.01621 C -0.13229 0.01921 -0.13958 0.02107 -0.14618 0.02431 C -0.15139 0.02685 -0.15781 0.03148 -0.16337 0.03241 C -0.17135 0.0338 -0.17951 0.03357 -0.18767 0.03403 C -0.19375 0.03565 -0.2 0.03681 -0.20608 0.03889 C -0.23003 0.03773 -0.25399 0.03727 -0.27795 0.03565 C -0.29097 0.03472 -0.30399 0.02338 -0.31701 0.02107 C -0.32899 0.01898 -0.35538 0.01829 -0.36337 0.01783 C -0.38976 0.00602 -0.4401 0.01597 -0.45243 0.01621 C -0.45642 0.01968 -0.46042 0.01991 -0.46458 0.02269 C -0.55226 0.08125 -0.61736 0.04954 -0.73646 0.05046 C -0.74149 0.05208 -0.74618 0.05486 -0.75121 0.05695 C -0.76371 0.05648 -0.77639 0.05741 -0.78889 0.05533 C -0.79444 0.0544 -0.80052 0.04653 -0.80608 0.04398 C -0.81076 0.03958 -0.81632 0.03357 -0.81823 0.02593 C -0.8191 0.02269 -0.82066 0.01621 -0.82066 0.01621 C -0.82118 -0.00926 -0.81493 -0.05741 -0.83646 -0.07639 C -0.84288 -0.08935 -0.83437 -0.07361 -0.84253 -0.08449 C -0.85017 -0.09467 -0.85781 -0.10717 -0.86458 -0.11875 C -0.87257 -0.13241 -0.87587 -0.14838 -0.88281 -0.16273 C -0.88194 -0.2118 -0.8875 -0.22963 -0.87066 -0.26342 C -0.87135 -0.29028 -0.86753 -0.31111 -0.87795 -0.33171 C -0.88021 -0.34352 -0.88542 -0.35393 -0.88767 -0.36597 C -0.88733 -0.37245 -0.8875 -0.37893 -0.88646 -0.38542 C -0.88472 -0.39699 -0.85677 -0.41111 -0.84878 -0.41134 C -0.83611 -0.4118 -0.82361 -0.41134 -0.81094 -0.41134 " pathEditMode="relative" ptsTypes="fffffffffffffffffffffffffffff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-0.11025 -0.10486 " pathEditMode="relative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11111E-6 C -0.00486 -0.00648 -0.01198 -0.00879 -0.01823 -0.01296 C -0.02326 -0.0162 -0.02101 -0.0162 -0.02552 -0.02106 C -0.03142 -0.02731 -0.03785 -0.03102 -0.04496 -0.03426 C -0.0559 -0.03379 -0.06701 -0.03356 -0.07795 -0.03264 C -0.08854 -0.03171 -0.09792 -0.02477 -0.10851 -0.02268 C -0.11562 -0.01944 -0.12049 -0.01227 -0.12795 -0.00972 C -0.12917 -0.00856 -0.13021 -0.00741 -0.1316 -0.00648 C -0.13281 -0.00579 -0.1342 -0.00579 -0.13524 -0.00486 C -0.13976 -0.00139 -0.14236 0.00255 -0.1474 0.00486 C -0.15087 0.00903 -0.15469 0.01435 -0.15851 0.01783 C -0.15955 0.01875 -0.16111 0.01852 -0.16215 0.01945 C -0.16476 0.0213 -0.16736 0.02315 -0.16944 0.02593 C -0.17066 0.02755 -0.1717 0.0294 -0.17309 0.03079 C -0.17535 0.0331 -0.18038 0.03727 -0.18038 0.03727 C -0.18403 0.04514 -0.18993 0.04769 -0.19618 0.05046 C -0.19983 0.05394 -0.20382 0.05671 -0.20729 0.06019 C -0.20868 0.06158 -0.20937 0.06389 -0.21094 0.06505 C -0.21701 0.06968 -0.225 0.06991 -0.2316 0.07315 C -0.24306 0.07894 -0.22917 0.07454 -0.24253 0.07801 C -0.24878 0.08218 -0.25399 0.08449 -0.26094 0.08611 C -0.27205 0.09607 -0.28628 0.09005 -0.29878 0.08935 C -0.30642 0.08426 -0.31337 0.08148 -0.32187 0.07963 C -0.33194 0.07292 -0.34045 0.06574 -0.34878 0.05533 C -0.35121 0.04583 -0.35642 0.04005 -0.36094 0.03241 C -0.36406 0.02732 -0.36649 0.02153 -0.36944 0.01621 C -0.37448 0.00671 -0.37674 -0.00486 -0.3816 -0.01458 C -0.38333 -0.02616 -0.38246 -0.04352 -0.38767 -0.0537 C -0.39028 -0.05879 -0.39132 -0.06088 -0.39375 -0.06667 C -0.39722 -0.075 -0.39896 -0.07963 -0.40608 -0.08287 C -0.41597 -0.09606 -0.43056 -0.0919 -0.44375 -0.09282 C -0.44878 -0.09444 -0.45226 -0.09768 -0.45729 -0.0993 C -0.46094 -0.10254 -0.46493 -0.1037 -0.46823 -0.10741 C -0.4776 -0.11782 -0.46649 -0.10741 -0.47552 -0.11551 C -0.47639 -0.11875 -0.47656 -0.12245 -0.47795 -0.12523 C -0.48056 -0.13055 -0.48038 -0.12824 -0.48038 -0.13171 " pathEditMode="relative" ptsTypes="fffffffffffffffffffffffffffffffffffA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34 0.13658 C 0.06684 0.13287 0.06024 0.12292 0.05208 0.11875 C 0.04027 0.11273 0.02864 0.10672 0.01684 0.1007 C 0.00746 0.09607 0.01614 0.09954 0.00816 0.0926 C 0.00347 0.08843 -0.00261 0.08611 -0.00764 0.08287 C -0.01441 0.07847 -0.01945 0.07014 -0.02587 0.06505 C -0.02743 0.06181 -0.02865 0.0581 -0.03073 0.05533 C -0.0323 0.05301 -0.03421 0.05116 -0.03559 0.04861 C -0.03941 0.0419 -0.04132 0.0331 -0.04427 0.02593 C -0.04931 0.01366 -0.04948 0.01343 -0.05278 -2.59259E-6 C -0.05243 -0.01898 -0.05226 -0.03796 -0.05157 -0.05694 C -0.0507 -0.08148 -0.0415 -0.09305 -0.02952 -0.10903 C -0.02483 -0.11528 -0.02153 -0.1206 -0.01493 -0.12361 C -0.01025 -0.12986 -0.00504 -0.13588 0.00086 -0.13981 C 0.00416 -0.14583 0.00607 -0.15069 0.01076 -0.15463 C 0.01111 -0.15671 0.01128 -0.15903 0.01198 -0.16111 C 0.01284 -0.16342 0.01545 -0.16481 0.01562 -0.16759 C 0.01718 -0.19051 0.01336 -0.2074 -0.00157 -0.21805 C -0.00382 -0.22731 -0.00087 -0.21967 -0.00643 -0.22453 C -0.01233 -0.22986 -0.00799 -0.22824 -0.0125 -0.23426 C -0.01563 -0.23842 -0.0198 -0.24236 -0.02344 -0.2456 C -0.02431 -0.2493 -0.02709 -0.25347 -0.02709 -0.25694 " pathEditMode="relative" ptsTypes="fffffffffffffffffffff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опия сканирование006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8623" y="4305899"/>
            <a:ext cx="1455377" cy="2552101"/>
          </a:xfrm>
          <a:prstGeom prst="rect">
            <a:avLst/>
          </a:prstGeo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C -0.01822 -0.00417 -0.02673 -0.02593 -0.03888 -0.04213 C -0.03975 -0.04445 -0.04027 -0.04676 -0.04131 -0.04885 C -0.04236 -0.05116 -0.04427 -0.05278 -0.04513 -0.05533 C -0.04583 -0.05741 -0.04566 -0.05973 -0.04635 -0.06181 C -0.04965 -0.07176 -0.05486 -0.08125 -0.0585 -0.09098 C -0.06041 -0.09607 -0.06006 -0.10232 -0.06215 -0.10718 C -0.07083 -0.12824 -0.07881 -0.15625 -0.09756 -0.16412 C -0.11753 -0.18195 -0.13368 -0.15695 -0.15121 -0.15116 C -0.16006 -0.14329 -0.16059 -0.14329 -0.17187 -0.14144 C -0.18211 -0.1419 -0.19236 -0.14167 -0.20243 -0.14306 C -0.20746 -0.14375 -0.21197 -0.14954 -0.21701 -0.15116 C -0.22152 -0.15579 -0.22586 -0.15949 -0.23038 -0.16412 C -0.23263 -0.16644 -0.23767 -0.17061 -0.23767 -0.17061 C -0.2427 -0.18056 -0.2493 -0.18889 -0.25486 -0.19838 C -0.25659 -0.20139 -0.25729 -0.20602 -0.25972 -0.20811 C -0.26788 -0.21551 -0.27708 -0.22037 -0.28524 -0.22755 C -0.30486 -0.22639 -0.32343 -0.22477 -0.34131 -0.21297 C -0.34947 -0.21343 -0.35781 -0.21274 -0.36579 -0.21459 C -0.37413 -0.21644 -0.38211 -0.22732 -0.3901 -0.23079 C -0.39322 -0.23704 -0.39531 -0.24051 -0.40121 -0.24051 " pathEditMode="relative" ptsTypes="ffffffffffffffffffff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картинки\Копия 0008-016-Katitsja-kolobok-katitsja-a-navstrechu-emu-lis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187717" y="3071810"/>
            <a:ext cx="1956283" cy="2733669"/>
          </a:xfrm>
          <a:prstGeom prst="rect">
            <a:avLst/>
          </a:prstGeom>
          <a:noFill/>
        </p:spPr>
      </p:pic>
      <p:pic>
        <p:nvPicPr>
          <p:cNvPr id="6" name="Picture 2" descr="H:\картинки\Копия 0008-016-Katitsja-kolobok-katitsja-a-navstrechu-emu-lis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187717" y="3857628"/>
            <a:ext cx="1956283" cy="273366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955 0.05232 L -0.34584 0.02084 " pathEditMode="relative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73 0.08472 L -0.61355 -0.0097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картинки\Копия аю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429488" y="2285992"/>
            <a:ext cx="1714512" cy="3358801"/>
          </a:xfrm>
          <a:prstGeom prst="rect">
            <a:avLst/>
          </a:prstGeom>
          <a:noFill/>
        </p:spPr>
      </p:pic>
      <p:pic>
        <p:nvPicPr>
          <p:cNvPr id="7" name="Picture 2" descr="H:\картинки\Копия аю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429488" y="2786058"/>
            <a:ext cx="1714512" cy="3358801"/>
          </a:xfrm>
          <a:prstGeom prst="rect">
            <a:avLst/>
          </a:prstGeom>
          <a:noFill/>
        </p:spPr>
      </p:pic>
      <p:pic>
        <p:nvPicPr>
          <p:cNvPr id="8" name="Picture 2" descr="H:\картинки\Копия аю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429488" y="3499199"/>
            <a:ext cx="1714512" cy="335880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5.55556E-6 C -0.06388 0.01876 -0.1276 0.03774 -0.17204 0.03241 C -0.21649 0.02709 -0.26423 -0.00023 -0.26718 -0.03263 " pathEditMode="relative" ptsTypes="a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C -0.00816 -0.00718 -0.01615 -0.01528 -0.02552 -0.01945 C -0.02917 -0.02408 -0.02847 -0.02431 -0.03542 -0.02431 C -0.07604 -0.02431 -0.11667 -0.02315 -0.15729 -0.02269 C -0.1691 -0.02107 -0.18021 -0.01898 -0.19149 -0.01458 C -0.1967 -0.01273 -0.20087 -0.0088 -0.20608 -0.00648 C -0.2125 -0.00371 -0.21823 -0.00023 -0.2243 0.00324 C -0.22674 0.00463 -0.23177 0.00648 -0.23177 0.00648 C -0.24913 0.02963 -0.26632 0.02662 -0.29149 0.02778 C -0.33403 0.03727 -0.36684 0.03009 -0.41701 0.0294 C -0.42101 0.02754 -0.42274 0.02454 -0.42674 0.02268 C -0.42986 0.01898 -0.43316 0.01759 -0.43663 0.01458 C -0.44097 0.00602 -0.43802 0.01111 -0.44635 -1.11111E-6 C -0.44844 -0.00278 -0.45365 -0.00648 -0.45365 -0.00648 C -0.45764 -0.01458 -0.45486 -0.01019 -0.46337 -0.01783 C -0.47257 -0.02593 -0.46233 -0.01921 -0.46944 -0.02755 C -0.47205 -0.03056 -0.47552 -0.03264 -0.47812 -0.03565 " pathEditMode="relative" ptsTypes="ffffffffffffffff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07407E-6 C -0.01441 -0.00185 -0.02605 -0.00903 -0.04011 -0.0132 C -0.05157 -0.02338 -0.07188 -0.02199 -0.08403 -0.02292 C -0.12674 -0.02246 -0.16945 -0.02338 -0.21216 -0.0213 C -0.21928 -0.02107 -0.2316 -0.01389 -0.23889 -0.01134 C -0.24844 -0.00787 -0.25921 -0.00787 -0.26823 -0.00324 C -0.28143 0.00347 -0.29566 0.00764 -0.30973 0.01134 C -0.31737 0.01643 -0.32605 0.01713 -0.33403 0.02106 C -0.34775 0.02801 -0.36337 0.03148 -0.37796 0.03403 C -0.38577 0.03356 -0.39358 0.03379 -0.40122 0.03241 C -0.40539 0.03171 -0.41702 0.02268 -0.41945 0.02106 C -0.42848 0.01504 -0.43889 0.00972 -0.44879 0.00648 C -0.45278 0.00301 -0.45643 0.00046 -0.46094 -0.00162 C -0.46181 -0.00324 -0.46216 -0.00556 -0.46337 -0.00648 C -0.46563 -0.00833 -0.47066 -0.00972 -0.47066 -0.00972 C -0.47882 -0.01736 -0.48803 -0.0213 -0.49757 -0.02454 C -0.50469 -0.02685 -0.50973 -0.03241 -0.51702 -0.03426 C -0.5231 -0.03843 -0.52987 -0.04005 -0.53646 -0.04236 C -0.54931 -0.05371 -0.57136 -0.05833 -0.58646 -0.06343 C -0.64792 -0.08403 -0.71337 -0.06621 -0.77674 -0.06667 C -0.78108 -0.06852 -0.79185 -0.07593 -0.79375 -0.08148 " pathEditMode="relative" ptsTypes="ffffffffffffffffffff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картинки\Копия сканирование002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2214554"/>
            <a:ext cx="2071670" cy="2344286"/>
          </a:xfrm>
          <a:prstGeom prst="rect">
            <a:avLst/>
          </a:prstGeom>
          <a:noFill/>
        </p:spPr>
      </p:pic>
      <p:pic>
        <p:nvPicPr>
          <p:cNvPr id="8" name="Picture 2" descr="H:\картинки\Копия сканирование002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3143248"/>
            <a:ext cx="2071670" cy="2344286"/>
          </a:xfrm>
          <a:prstGeom prst="rect">
            <a:avLst/>
          </a:prstGeom>
          <a:noFill/>
        </p:spPr>
      </p:pic>
      <p:pic>
        <p:nvPicPr>
          <p:cNvPr id="9" name="Picture 2" descr="H:\картинки\Копия сканирование002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3714752"/>
            <a:ext cx="2071670" cy="2344286"/>
          </a:xfrm>
          <a:prstGeom prst="rect">
            <a:avLst/>
          </a:prstGeom>
          <a:noFill/>
        </p:spPr>
      </p:pic>
      <p:pic>
        <p:nvPicPr>
          <p:cNvPr id="10" name="Picture 2" descr="H:\картинки\Копия сканирование002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4513714"/>
            <a:ext cx="2071670" cy="234428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48148E-6 C -0.00868 -0.00394 -0.01754 -0.00857 -0.02552 -0.01458 C -0.03247 -0.01968 -0.03993 -0.03056 -0.04757 -0.03403 C -0.05208 -0.03611 -0.06962 -0.04236 -0.07309 -0.04537 C -0.07917 -0.0507 -0.08559 -0.05417 -0.09254 -0.05695 C -0.09983 -0.06621 -0.11372 -0.06829 -0.12309 -0.06991 C -0.16701 -0.06852 -0.16979 -0.07107 -0.2 -0.06019 C -0.20729 -0.05764 -0.21354 -0.05509 -0.22066 -0.05185 C -0.22604 -0.04954 -0.23767 -0.04861 -0.23767 -0.04861 C -0.2474 -0.03982 -0.25747 -0.03218 -0.26701 -0.02269 C -0.26997 -0.01968 -0.27431 -0.0206 -0.27795 -0.01945 C -0.28281 -0.01296 -0.28854 -0.00857 -0.29514 -0.00648 C -0.29722 -0.00579 -0.29931 -0.00556 -0.30122 -0.00486 C -0.30365 -0.00394 -0.30851 -0.00162 -0.30851 -0.00162 C -0.32396 0.01389 -0.33924 0.02083 -0.35851 0.02292 C -0.37101 0.02847 -0.36094 0.02454 -0.3901 0.02454 " pathEditMode="relative" ptsTypes="fffffffffffffffA"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C -0.02604 0.00115 -0.05191 0.00162 -0.07795 0.00324 C -0.08246 0.00347 -0.0868 0.0074 -0.09131 0.0081 C -0.09218 0.00833 -0.11336 0.01018 -0.12066 0.01296 C -0.13923 0.02014 -0.15781 0.02916 -0.17673 0.03426 C -0.18316 0.03865 -0.1868 0.04051 -0.19375 0.04236 C -0.19965 0.04606 -0.20468 0.04884 -0.21093 0.05046 C -0.21579 0.0537 -0.22066 0.05463 -0.22569 0.05694 C -0.23211 0.06342 -0.23941 0.06875 -0.24635 0.07477 C -0.26111 0.0875 -0.25104 0.0824 -0.25972 0.08634 C -0.27326 0.1044 -0.29305 0.10764 -0.30972 0.11875 C -0.31579 0.12268 -0.31927 0.12986 -0.32552 0.13333 C -0.33298 0.1375 -0.34409 0.14282 -0.35243 0.14467 C -0.36024 0.15162 -0.36909 0.15278 -0.37795 0.15625 C -0.38559 0.15926 -0.39201 0.16273 -0.4 0.16435 C -0.42152 0.16389 -0.44305 0.16412 -0.46458 0.16273 C -0.47465 0.16203 -0.48211 0.15139 -0.49131 0.14791 C -0.50364 0.13634 -0.5151 0.13148 -0.52916 0.12523 C -0.53003 0.12361 -0.53038 0.12129 -0.53159 0.12037 C -0.53246 0.11967 -0.54479 0.11296 -0.54635 0.11227 C -0.54756 0.11111 -0.54895 0.11041 -0.55 0.10903 C -0.55104 0.10764 -0.55121 0.10532 -0.55243 0.10416 C -0.55746 0.09907 -0.56579 0.09398 -0.57187 0.0912 C -0.58211 0.07754 -0.56961 0.09259 -0.57916 0.08472 C -0.58246 0.08194 -0.58281 0.07708 -0.58645 0.07477 " pathEditMode="relative" ptsTypes="ffffffffffffffffffffffff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2.96296E-6 C -0.00485 0.00116 -0.01024 0.00023 -0.01475 0.00324 C -0.01631 0.0044 -0.01788 0.00579 -0.01961 0.00648 C -0.03194 0.01088 -0.04583 0.01111 -0.05867 0.01297 C -0.08055 0.0213 -0.05051 0.01065 -0.09513 0.01945 C -0.09739 0.01991 -0.09913 0.02199 -0.10121 0.02292 C -0.10364 0.02408 -0.10867 0.02616 -0.10867 0.02616 C -0.11093 0.02917 -0.11371 0.03125 -0.11597 0.03426 C -0.11944 0.03889 -0.12135 0.04329 -0.12569 0.04723 C -0.12968 0.05533 -0.13315 0.0632 -0.1368 0.07153 C -0.13906 0.07709 -0.14479 0.08473 -0.14635 0.09121 C -0.14895 0.10185 -0.15416 0.10949 -0.15867 0.11875 C -0.16267 0.12685 -0.16562 0.13449 -0.17083 0.14144 C -0.17326 0.15139 -0.1776 0.16135 -0.18298 0.16922 C -0.1861 0.17361 -0.18836 0.18033 -0.1927 0.18218 C -0.19774 0.18449 -0.1967 0.18357 -0.20242 0.18866 C -0.22638 0.20996 -0.24878 0.23588 -0.27812 0.24236 C -0.28697 0.25023 -0.30173 0.25301 -0.31232 0.25695 C -0.32239 0.26065 -0.33124 0.26713 -0.34149 0.26991 C -0.40416 0.26945 -0.46666 0.26991 -0.52933 0.26829 C -0.5335 0.26829 -0.53732 0.26435 -0.54149 0.26343 C -0.54305 0.26227 -0.54461 0.26111 -0.54635 0.26019 C -0.54791 0.25949 -0.54965 0.25949 -0.55121 0.25857 C -0.55538 0.25579 -0.56545 0.24537 -0.5684 0.24236 C -0.57065 0.24028 -0.57343 0.23935 -0.57569 0.2375 C -0.58124 0.2331 -0.58541 0.2257 -0.59149 0.22292 C -0.59652 0.21829 -0.60208 0.21551 -0.60729 0.21135 C -0.61145 0.20348 -0.61944 0.20023 -0.62569 0.19514 C -0.63107 0.19074 -0.63784 0.18588 -0.6427 0.18056 C -0.64965 0.17292 -0.65607 0.16505 -0.66475 0.16111 C -0.67117 0.15255 -0.67447 0.15209 -0.67933 0.14144 C -0.6809 0.1382 -0.68263 0.13496 -0.6842 0.13172 C -0.68506 0.1301 -0.68663 0.12685 -0.68663 0.12685 C -0.68819 0.11829 -0.69722 0.09769 -0.70121 0.08959 C -0.70277 0.08334 -0.70503 0.07593 -0.70867 0.07153 C -0.70989 0.06528 -0.71197 0.06135 -0.71354 0.05533 C -0.7144 0.02871 -0.71406 0.01806 -0.72204 -0.00324 " pathEditMode="relative" ptsTypes="ffffffffffffffffffffffffffffffffffff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1.48148E-6 C -0.00225 -0.00186 -0.00381 -0.00486 -0.00607 -0.00672 C -0.01423 -0.01366 -0.00451 0.00185 -0.01701 -0.01482 C -0.01822 -0.01644 -0.01927 -0.01852 -0.02065 -0.01968 C -0.03003 -0.02755 -0.04756 -0.03519 -0.0585 -0.0375 C -0.06319 -0.04167 -0.07447 -0.0463 -0.08038 -0.04885 C -0.16492 -0.04699 -0.12864 -0.05301 -0.16579 -0.04074 C -0.17864 -0.02917 -0.20364 -0.03102 -0.21701 -0.0294 C -0.23767 -0.02986 -0.2585 -0.02801 -0.27916 -0.03102 C -0.28524 -0.03195 -0.29045 -0.0375 -0.29617 -0.04074 C -0.3085 -0.04769 -0.3217 -0.04699 -0.33159 -0.06019 C -0.33437 -0.0713 -0.33211 -0.06366 -0.34131 -0.08148 C -0.34756 -0.09352 -0.34999 -0.10926 -0.35486 -0.12199 C -0.35694 -0.12778 -0.35624 -0.13542 -0.35972 -0.14005 " pathEditMode="relative" ptsTypes="fffffffffffff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картинки\Копия волк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857496"/>
            <a:ext cx="3214678" cy="1619722"/>
          </a:xfrm>
          <a:prstGeom prst="rect">
            <a:avLst/>
          </a:prstGeom>
          <a:noFill/>
        </p:spPr>
      </p:pic>
      <p:pic>
        <p:nvPicPr>
          <p:cNvPr id="9" name="Picture 2" descr="H:\картинки\Копия волк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286124"/>
            <a:ext cx="3214678" cy="1619722"/>
          </a:xfrm>
          <a:prstGeom prst="rect">
            <a:avLst/>
          </a:prstGeom>
          <a:noFill/>
        </p:spPr>
      </p:pic>
      <p:pic>
        <p:nvPicPr>
          <p:cNvPr id="10" name="Picture 2" descr="H:\картинки\Копия волк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857628"/>
            <a:ext cx="3214678" cy="1619722"/>
          </a:xfrm>
          <a:prstGeom prst="rect">
            <a:avLst/>
          </a:prstGeom>
          <a:noFill/>
        </p:spPr>
      </p:pic>
      <p:pic>
        <p:nvPicPr>
          <p:cNvPr id="11" name="Picture 2" descr="H:\картинки\Копия волк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429132"/>
            <a:ext cx="3214678" cy="1619722"/>
          </a:xfrm>
          <a:prstGeom prst="rect">
            <a:avLst/>
          </a:prstGeom>
          <a:noFill/>
        </p:spPr>
      </p:pic>
      <p:pic>
        <p:nvPicPr>
          <p:cNvPr id="12" name="Picture 2" descr="H:\картинки\Копия волк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5072074"/>
            <a:ext cx="3214678" cy="161972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C -0.02673 0.00116 -0.05364 0.00162 -0.08038 0.00324 C -0.09427 0.00394 -0.10694 0.01412 -0.12066 0.01644 C -0.12934 0.02037 -0.13715 0.02408 -0.14635 0.02616 C -0.15381 0.03009 -0.1625 0.03079 -0.16944 0.03588 C -0.18645 0.04838 -0.2 0.07014 -0.21701 0.08148 C -0.24635 0.10093 -0.26718 0.13033 -0.30121 0.13658 C -0.32013 0.14676 -0.33958 0.1544 -0.35972 0.15787 C -0.4151 0.15602 -0.39427 0.16042 -0.42187 0.14815 C -0.42916 0.13773 -0.44097 0.13866 -0.44878 0.13171 C -0.45295 0.12801 -0.45607 0.12685 -0.46093 0.12523 C -0.46701 0.11991 -0.47413 0.1213 -0.48038 0.11713 C -0.50086 0.10347 -0.52656 0.10579 -0.54878 0.10093 C -0.56267 0.09468 -0.55347 0.09769 -0.57673 0.09769 " pathEditMode="relative" ptsTypes="fffffffffffff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C -0.00225 0.00903 -0.00868 0.01551 -0.01093 0.02454 C -0.01215 0.0294 -0.01232 0.03194 -0.01579 0.03588 C -0.02465 0.04606 -0.0177 0.02824 -0.02795 0.04884 C -0.03159 0.05602 -0.03368 0.0618 -0.03767 0.06829 C -0.04027 0.07245 -0.04513 0.08148 -0.04513 0.08148 C -0.04791 0.09236 -0.06111 0.11736 -0.06701 0.12523 C -0.06944 0.13472 -0.07482 0.14329 -0.07916 0.15139 C -0.08246 0.15764 -0.08437 0.16528 -0.08888 0.16921 C -0.09131 0.17917 -0.09774 0.18588 -0.10121 0.19514 C -0.10486 0.20486 -0.11006 0.21227 -0.11458 0.2213 C -0.12066 0.23333 -0.12604 0.2456 -0.13281 0.25694 C -0.13454 0.26366 -0.13715 0.26736 -0.1401 0.27315 C -0.14878 0.29074 -0.15694 0.30694 -0.16822 0.32199 C -0.175 0.33102 -0.17204 0.33611 -0.18281 0.33981 C -0.20034 0.36435 -0.23246 0.37986 -0.25729 0.38542 C -0.2743 0.38426 -0.29149 0.38472 -0.3085 0.38218 C -0.31232 0.38171 -0.31458 0.37593 -0.31822 0.37407 C -0.32343 0.37153 -0.32864 0.36898 -0.33402 0.36759 C -0.34305 0.35972 -0.35399 0.35972 -0.36336 0.35301 C -0.375 0.34444 -0.37534 0.34028 -0.38281 0.32685 C -0.38506 0.31759 -0.3901 0.31042 -0.39253 0.30093 C -0.39236 0.28843 -0.39461 0.23773 -0.38888 0.21481 C -0.38767 0.20093 -0.38628 0.19051 -0.38038 0.17893 C -0.37986 0.16968 -0.38229 0.15856 -0.37795 0.15139 C -0.37187 0.14143 -0.36145 0.13634 -0.35243 0.13333 C -0.33767 0.12037 -0.32066 0.1125 -0.30364 0.10579 C -0.29861 0.1037 -0.29079 0.10139 -0.28645 0.09768 C -0.27708 0.08935 -0.28211 0.0919 -0.27187 0.08958 C -0.26736 0.08657 -0.26319 0.08518 -0.2585 0.0831 C -0.25763 0.08148 -0.25729 0.07917 -0.25607 0.07824 C -0.25381 0.07639 -0.24878 0.075 -0.24878 0.075 C -0.24427 0.06852 -0.23559 0.06389 -0.22916 0.0618 C -0.22239 0.05579 -0.21545 0.05509 -0.2085 0.05046 C -0.20399 0.04745 -0.19965 0.04167 -0.19513 0.03912 C -0.18663 0.03403 -0.17152 0.03264 -0.16336 0.02616 C -0.15798 0.02176 -0.15347 0.01805 -0.14756 0.01481 C -0.13993 0.00509 -0.14392 0.00463 -0.13888 -0.00486 C -0.13784 -0.00671 -0.13628 -0.00787 -0.13524 -0.00972 C -0.1276 -0.02292 -0.12673 -0.02685 -0.12673 -0.04375 " pathEditMode="relative" ptsTypes="fffffffffffffffffffffffffffffffffffffff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C -0.0125 0.00069 -0.02517 0.00069 -0.03767 0.00185 C -0.04583 0.00254 -0.05573 0.00856 -0.06337 0.01157 C -0.07708 0.0169 -0.08941 0.02361 -0.10243 0.03102 C -0.11701 0.03935 -0.12778 0.05694 -0.14254 0.06342 C -0.14722 0.06921 -0.14965 0.07685 -0.15486 0.08148 C -0.15695 0.09282 -0.16424 0.10463 -0.16823 0.11551 C -0.17101 0.12291 -0.1783 0.12824 -0.18038 0.1368 C -0.18333 0.14861 -0.19115 0.15903 -0.19635 0.16921 C -0.19809 0.17268 -0.19844 0.17708 -0.2 0.18055 C -0.20365 0.18819 -0.20712 0.19606 -0.21094 0.20347 C -0.21892 0.21898 -0.23021 0.23078 -0.2401 0.24398 C -0.24184 0.24629 -0.24236 0.24977 -0.24392 0.25208 C -0.24774 0.25787 -0.25347 0.26319 -0.25851 0.26666 C -0.26476 0.27569 -0.27656 0.27986 -0.28524 0.2831 C -0.29254 0.28565 -0.29879 0.29051 -0.30608 0.29282 C -0.31563 0.30115 -0.32778 0.30393 -0.33889 0.30578 C -0.3967 0.30532 -0.45434 0.30625 -0.51215 0.30416 C -0.51927 0.30393 -0.52951 0.29328 -0.53767 0.29282 C -0.5592 0.29143 -0.5809 0.29166 -0.60243 0.2912 C -0.60451 0.28935 -0.60938 0.28518 -0.61094 0.2831 C -0.61198 0.28171 -0.61233 0.27963 -0.61337 0.27824 C -0.61563 0.27569 -0.62066 0.27176 -0.62066 0.27176 C -0.625 0.26273 -0.63681 0.25648 -0.64392 0.25046 C -0.64688 0.24467 -0.64931 0.24444 -0.65365 0.24074 C -0.65642 0.23518 -0.6592 0.23264 -0.66458 0.23264 " pathEditMode="relative" ptsTypes="fffffffffffffffffffffffff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C -0.00625 -0.00208 -0.01111 -0.00625 -0.01719 -0.0081 C -0.025 -0.01504 -0.03143 -0.01389 -0.04028 -0.01782 C -0.04966 -0.02199 -0.05868 -0.02662 -0.06841 -0.02916 C -0.07865 -0.03588 -0.09167 -0.03611 -0.10243 -0.04074 C -0.1158 -0.04652 -0.10972 -0.04467 -0.12084 -0.04722 C -0.15538 -0.04676 -0.18993 -0.04722 -0.22448 -0.0456 C -0.22778 -0.04537 -0.23004 -0.04074 -0.23299 -0.03912 C -0.24219 -0.03426 -0.25278 -0.02847 -0.26216 -0.02592 C -0.26875 -0.02037 -0.27778 -0.01782 -0.28542 -0.0162 C -0.29931 -0.00879 -0.31285 -0.00301 -0.32691 0.00324 C -0.33299 0.00602 -0.33854 0.01111 -0.34514 0.01135 C -0.35486 0.01181 -0.36476 0.01135 -0.37448 0.01135 " pathEditMode="relative" ptsTypes="ffffffffffff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85185E-6 C -0.00243 -0.00973 -0.00798 -0.02176 -0.01354 -0.02917 C -0.01562 -0.0375 -0.01944 -0.04422 -0.02205 -0.05185 C -0.02656 -0.06574 -0.02187 -0.05787 -0.02691 -0.06505 C -0.03194 -0.08542 -0.04114 -0.10185 -0.05243 -0.1169 C -0.05538 -0.12084 -0.06215 -0.12199 -0.06597 -0.12338 C -0.07048 -0.125 -0.07344 -0.12824 -0.07812 -0.12986 C -0.09635 -0.12917 -0.1158 -0.13496 -0.13298 -0.12662 C -0.13767 -0.12431 -0.14323 -0.11551 -0.14757 -0.11204 C -0.15243 -0.09908 -0.15833 -0.08935 -0.16476 -0.07801 C -0.16788 -0.06574 -0.17552 -0.05301 -0.18055 -0.04213 C -0.18264 -0.03773 -0.1842 -0.03033 -0.18906 -0.02917 C -0.19271 -0.02848 -0.19635 -0.02917 -0.2 -0.02917 " pathEditMode="relative" ptsTypes="ffffffffffff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картинки\Копия собак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50" y="2357430"/>
            <a:ext cx="1785950" cy="1718044"/>
          </a:xfrm>
          <a:prstGeom prst="rect">
            <a:avLst/>
          </a:prstGeom>
          <a:noFill/>
        </p:spPr>
      </p:pic>
      <p:pic>
        <p:nvPicPr>
          <p:cNvPr id="10" name="Picture 2" descr="H:\картинки\Копия собак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50" y="2857496"/>
            <a:ext cx="1785950" cy="1718044"/>
          </a:xfrm>
          <a:prstGeom prst="rect">
            <a:avLst/>
          </a:prstGeom>
          <a:noFill/>
        </p:spPr>
      </p:pic>
      <p:pic>
        <p:nvPicPr>
          <p:cNvPr id="11" name="Picture 2" descr="H:\картинки\Копия собак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50" y="3214686"/>
            <a:ext cx="1785950" cy="1718044"/>
          </a:xfrm>
          <a:prstGeom prst="rect">
            <a:avLst/>
          </a:prstGeom>
          <a:noFill/>
        </p:spPr>
      </p:pic>
      <p:pic>
        <p:nvPicPr>
          <p:cNvPr id="12" name="Picture 2" descr="H:\картинки\Копия собак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3786190"/>
            <a:ext cx="1785950" cy="1718044"/>
          </a:xfrm>
          <a:prstGeom prst="rect">
            <a:avLst/>
          </a:prstGeom>
          <a:noFill/>
        </p:spPr>
      </p:pic>
      <p:pic>
        <p:nvPicPr>
          <p:cNvPr id="13" name="Picture 2" descr="H:\картинки\Копия собак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4429132"/>
            <a:ext cx="1785950" cy="1718044"/>
          </a:xfrm>
          <a:prstGeom prst="rect">
            <a:avLst/>
          </a:prstGeom>
          <a:noFill/>
        </p:spPr>
      </p:pic>
      <p:pic>
        <p:nvPicPr>
          <p:cNvPr id="14" name="Picture 2" descr="H:\картинки\Копия собак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50" y="5139956"/>
            <a:ext cx="1785950" cy="171804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C -0.0309 -0.01366 -0.05694 0.00393 -0.08542 0.01157 C -0.09254 0.01875 -0.10104 0.01875 -0.10851 0.02615 C -0.11476 0.0324 -0.12188 0.04236 -0.12934 0.0456 C -0.13802 0.06296 -0.14826 0.0794 -0.15608 0.09768 C -0.15955 0.10578 -0.16389 0.11574 -0.17066 0.11875 C -0.17257 0.12662 -0.1776 0.13264 -0.18056 0.14004 C -0.18438 0.1493 -0.18819 0.15833 -0.19392 0.16597 C -0.19618 0.17477 -0.20017 0.18981 -0.20625 0.19514 C -0.20816 0.2037 -0.21545 0.21157 -0.21944 0.21967 C -0.22135 0.22361 -0.22691 0.2294 -0.22691 0.2294 C -0.22865 0.22916 -0.23889 0.22893 -0.24271 0.22615 C -0.25069 0.22014 -0.25556 0.21574 -0.26458 0.21319 C -0.27153 0.20694 -0.27986 0.20509 -0.28785 0.20185 C -0.30139 0.19629 -0.30191 0.19375 -0.31701 0.1919 C -0.32257 0.19004 -0.32344 0.18703 -0.3283 0.18379 C -0.33889 0.17662 -0.34896 0.17014 -0.36094 0.16759 C -0.36979 0.16296 -0.36458 0.16551 -0.37448 0.16111 C -0.37691 0.15995 -0.38177 0.15787 -0.38177 0.15787 C -0.38941 0.15903 -0.39722 0.15972 -0.40486 0.16111 C -0.41458 0.16273 -0.42361 0.1706 -0.43299 0.17407 C -0.43698 0.17546 -0.44115 0.17592 -0.44514 0.17731 C -0.45122 0.18264 -0.45781 0.18426 -0.46458 0.18703 C -0.46701 0.18796 -0.46944 0.18912 -0.47188 0.19028 C -0.47309 0.19074 -0.47569 0.1919 -0.47569 0.1919 C -0.48958 0.20578 -0.50139 0.20949 -0.51823 0.21157 C -0.5309 0.20949 -0.52778 0.20995 -0.53663 0.20185 C -0.53976 0.19884 -0.54531 0.19745 -0.54879 0.19514 C -0.55365 0.18518 -0.54792 0.1949 -0.55729 0.18703 C -0.55868 0.18588 -0.55955 0.18356 -0.56094 0.18217 C -0.56736 0.17523 -0.58004 0.16643 -0.58785 0.16435 C -0.63438 0.13333 -0.66806 0.14745 -0.73056 0.14653 C -0.73455 0.14444 -0.73872 0.14213 -0.74271 0.14004 C -0.74514 0.13889 -0.75 0.1368 -0.75 0.1368 C -0.75087 0.13565 -0.75139 0.13403 -0.75243 0.13333 C -0.75399 0.1324 -0.75729 0.13171 -0.75729 0.13171 " pathEditMode="relative" ptsTypes="fffffffffffffffffffffffffffffffffffA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2222E-6 C -0.0125 0.01203 -0.02744 0.01088 -0.0415 0.01782 C -0.04757 0.02083 -0.05226 0.0243 -0.05869 0.02592 C -0.06181 0.02801 -0.06528 0.0287 -0.06841 0.03078 C -0.07674 0.03657 -0.0849 0.04513 -0.09271 0.05208 C -0.0941 0.05324 -0.09497 0.05555 -0.09636 0.05694 C -0.09879 0.05926 -0.10382 0.06342 -0.10382 0.06342 C -0.10469 0.06504 -0.10521 0.06689 -0.10625 0.06828 C -0.1073 0.06967 -0.10903 0.0699 -0.1099 0.07152 C -0.11198 0.07546 -0.11216 0.08101 -0.11476 0.08449 C -0.11719 0.08773 -0.11962 0.09097 -0.12205 0.09421 C -0.12327 0.09583 -0.1257 0.09907 -0.1257 0.09907 C -0.13212 0.11689 -0.12396 0.09699 -0.13178 0.10902 C -0.13594 0.11551 -0.1356 0.11898 -0.14028 0.12361 C -0.17119 0.15277 -0.1849 0.14513 -0.22813 0.14629 C -0.2382 0.15069 -0.23664 0.15069 -0.25504 0.14629 C -0.25678 0.14583 -0.2573 0.14282 -0.25869 0.14143 C -0.26129 0.13888 -0.26424 0.13796 -0.26719 0.13657 C -0.27362 0.12801 -0.28282 0.12268 -0.2915 0.11875 C -0.30244 0.10787 -0.31632 0.10254 -0.32935 0.09745 C -0.33855 0.09375 -0.34688 0.08842 -0.35625 0.08611 C -0.36737 0.0787 -0.37796 0.075 -0.39028 0.07314 C -0.4 0.07384 -0.41042 0.07199 -0.41962 0.07638 C -0.43091 0.08171 -0.42917 0.08263 -0.44271 0.08449 C -0.44428 0.08495 -0.44601 0.08541 -0.44757 0.08611 C -0.45 0.08703 -0.45504 0.08935 -0.45504 0.08935 C -0.45782 0.09166 -0.46094 0.09328 -0.46355 0.09583 C -0.47014 0.10208 -0.475 0.11111 -0.48178 0.11713 C -0.48455 0.12291 -0.48473 0.12615 -0.48907 0.13009 C -0.49063 0.13657 -0.49271 0.13773 -0.49757 0.13981 C -0.50035 0.14537 -0.50018 0.15046 -0.50244 0.15601 C -0.50296 0.1574 -0.50435 0.1581 -0.50504 0.15926 C -0.50973 0.16689 -0.51216 0.17152 -0.51962 0.17407 C -0.53369 0.18657 -0.56146 0.18379 -0.5757 0.18379 " pathEditMode="relative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48148E-6 C -0.00451 -0.00092 -0.00955 -1.48148E-6 -0.01337 -0.00324 C -0.01458 -0.0044 -0.01458 -0.00694 -0.0158 -0.0081 C -0.01823 -0.01018 -0.02153 -0.01018 -0.0243 -0.01134 C -0.02899 -0.01759 -0.03177 -0.01782 -0.03663 -0.02268 C -0.04861 -0.03472 -0.0618 -0.04398 -0.07552 -0.05208 C -0.07899 -0.05416 -0.08316 -0.05463 -0.08663 -0.05694 C -0.09601 -0.06319 -0.10538 -0.07037 -0.1158 -0.07315 C -0.12309 -0.07963 -0.14149 -0.07963 -0.14149 -0.07963 C -0.19323 -0.10254 -0.25035 -0.08356 -0.30486 -0.08287 C -0.31562 -0.08009 -0.32465 -0.07384 -0.33541 -0.07152 C -0.35469 -0.05856 -0.38958 -0.06666 -0.40364 -0.06666 " pathEditMode="relative" ptsTypes="fffffffffff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6 C -0.00312 -0.01226 -0.01649 -0.01365 -0.02448 -0.01782 C -0.04531 -0.01712 -0.06406 -0.02083 -0.08298 -0.01134 C -0.09149 -0.00717 -0.09913 -0.00323 -0.10607 0.00487 C -0.1092 0.00857 -0.11701 0.01297 -0.11701 0.01297 C -0.12864 0.02431 -0.12291 0.02154 -0.13298 0.02431 C -0.14236 0.03056 -0.15329 0.03149 -0.16336 0.03589 C -0.17534 0.04121 -0.18698 0.04792 -0.19878 0.05371 C -0.20069 0.05464 -0.20277 0.05464 -0.20486 0.05533 C -0.20607 0.05579 -0.20729 0.05626 -0.2085 0.05695 C -0.24062 0.07292 -0.27239 0.08982 -0.30486 0.10417 C -0.31354 0.10811 -0.32048 0.1139 -0.32934 0.11714 C -0.34392 0.13172 -0.32048 0.10973 -0.34392 0.12524 C -0.34948 0.12894 -0.35885 0.1382 -0.36458 0.13982 C -0.36718 0.14052 -0.38211 0.1426 -0.38784 0.14468 C -0.39652 0.14792 -0.40173 0.15255 -0.41093 0.15441 C -0.41892 0.15973 -0.42639 0.16112 -0.43541 0.16251 C -0.53784 0.2014 -0.64375 0.18218 -0.74149 0.15603 C -0.75434 0.14468 -0.76198 0.15186 -0.78177 0.15279 C -0.78611 0.15464 -0.7842 0.15441 -0.78784 0.15441 " pathEditMode="relative" ptsTypes="fffffffffffffffffff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8.14815E-6 C -0.00572 -0.01504 -0.01805 -0.02083 -0.02673 -0.0324 C -0.03611 -0.0449 -0.05329 -0.04814 -0.06579 -0.0537 C -0.07638 -0.05833 -0.08854 -0.0618 -0.09861 -0.06828 C -0.10364 -0.07152 -0.10503 -0.07291 -0.11093 -0.07476 C -0.12378 -0.07893 -0.12586 -0.07823 -0.1401 -0.07962 C -0.1493 -0.08379 -0.13715 -0.0787 -0.15607 -0.08286 C -0.15937 -0.08356 -0.16579 -0.0861 -0.16579 -0.0861 C -0.18402 -0.08564 -0.20242 -0.08587 -0.22065 -0.08448 C -0.22673 -0.08402 -0.23281 -0.07777 -0.23888 -0.07638 C -0.24409 -0.07291 -0.24722 -0.06689 -0.25242 -0.06342 C -0.26076 -0.0581 -0.27013 -0.05277 -0.27916 -0.05046 C -0.28315 -0.04768 -0.28767 -0.04583 -0.29131 -0.04212 C -0.29288 -0.0405 -0.29444 -0.03865 -0.29617 -0.03726 C -0.30017 -0.03425 -0.3052 -0.03356 -0.3085 -0.02916 C -0.31302 -0.02314 -0.31058 -0.02499 -0.31579 -0.02268 C -0.321 -0.01573 -0.32638 -0.01087 -0.33281 -0.00647 C -0.34201 0.01181 -0.35225 0.02038 -0.36822 0.02454 C -0.37482 0.03056 -0.38333 0.03265 -0.39131 0.03265 " pathEditMode="relative" ptsTypes="ffffffffffffffffff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C -0.00486 -0.00972 -0.00052 0.00046 -0.00364 -0.01643 C -0.00764 -0.03796 -0.00486 -0.01134 -0.00746 -0.03264 C -0.00799 -0.03704 -0.00781 -0.04143 -0.00868 -0.0456 C -0.0092 -0.04792 -0.01059 -0.04977 -0.01111 -0.05208 C -0.01701 -0.07546 -0.00903 -0.05509 -0.01962 -0.07824 C -0.02101 -0.08125 -0.02118 -0.08472 -0.02205 -0.08796 C -0.02292 -0.0912 -0.03246 -0.10856 -0.0342 -0.11065 C -0.04062 -0.11782 -0.05208 -0.12199 -0.05989 -0.12523 C -0.07517 -0.13889 -0.09549 -0.14583 -0.11354 -0.14977 C -0.12847 -0.15764 -0.1441 -0.1625 -0.15989 -0.16597 C -0.16753 -0.16481 -0.17535 -0.16458 -0.18299 -0.16273 C -0.18646 -0.1618 -0.18837 -0.15694 -0.19149 -0.15463 C -0.20764 -0.14259 -0.19028 -0.15694 -0.20121 -0.14977 C -0.21111 -0.14305 -0.2151 -0.13102 -0.21962 -0.11875 C -0.21875 -0.08495 -0.21476 -0.05023 -0.21476 -0.01643 " pathEditMode="relative" ptsTypes="fffffffffffffff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картинки\Копия төлке бии 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4155" y="1785926"/>
            <a:ext cx="1809845" cy="2214578"/>
          </a:xfrm>
          <a:prstGeom prst="rect">
            <a:avLst/>
          </a:prstGeom>
          <a:noFill/>
        </p:spPr>
      </p:pic>
      <p:pic>
        <p:nvPicPr>
          <p:cNvPr id="5" name="Picture 2" descr="H:\картинки\Копия төлке бии 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2500306"/>
            <a:ext cx="1809845" cy="2214578"/>
          </a:xfrm>
          <a:prstGeom prst="rect">
            <a:avLst/>
          </a:prstGeom>
          <a:noFill/>
        </p:spPr>
      </p:pic>
      <p:pic>
        <p:nvPicPr>
          <p:cNvPr id="6" name="Picture 2" descr="H:\картинки\Копия төлке бии 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4155" y="2714620"/>
            <a:ext cx="1809845" cy="2214578"/>
          </a:xfrm>
          <a:prstGeom prst="rect">
            <a:avLst/>
          </a:prstGeom>
          <a:noFill/>
        </p:spPr>
      </p:pic>
      <p:pic>
        <p:nvPicPr>
          <p:cNvPr id="7" name="Picture 2" descr="H:\картинки\Копия төлке бии 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3214686"/>
            <a:ext cx="1809845" cy="2214578"/>
          </a:xfrm>
          <a:prstGeom prst="rect">
            <a:avLst/>
          </a:prstGeom>
          <a:noFill/>
        </p:spPr>
      </p:pic>
      <p:pic>
        <p:nvPicPr>
          <p:cNvPr id="8" name="Picture 2" descr="H:\картинки\Копия төлке бии 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4155" y="3429000"/>
            <a:ext cx="1809845" cy="2214578"/>
          </a:xfrm>
          <a:prstGeom prst="rect">
            <a:avLst/>
          </a:prstGeom>
          <a:noFill/>
        </p:spPr>
      </p:pic>
      <p:pic>
        <p:nvPicPr>
          <p:cNvPr id="9" name="Picture 2" descr="H:\картинки\Копия төлке бии 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000504"/>
            <a:ext cx="1809845" cy="2214578"/>
          </a:xfrm>
          <a:prstGeom prst="rect">
            <a:avLst/>
          </a:prstGeom>
          <a:noFill/>
        </p:spPr>
      </p:pic>
      <p:pic>
        <p:nvPicPr>
          <p:cNvPr id="10" name="Picture 2" descr="H:\картинки\Копия төлке бии 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34155" y="4071942"/>
            <a:ext cx="1809845" cy="221457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18 -0.04769 C -0.05156 -0.04722 -0.08212 -0.04699 -0.1125 -0.04607 C -0.11562 -0.04607 -0.12101 -0.04236 -0.12361 -0.0412 C -0.13559 -0.03634 -0.14791 -0.03056 -0.16007 -0.02662 C -0.16476 -0.02245 -0.17604 -0.02014 -0.17604 -0.01991 C -0.18455 -0.01458 -0.19132 -0.00602 -0.19791 0.00278 C -0.20364 0.02153 -0.19635 0.00162 -0.20521 0.01574 C -0.20607 0.01713 -0.2059 0.01898 -0.20642 0.0206 C -0.20885 0.02685 -0.21215 0.03241 -0.21493 0.03843 C -0.21892 0.04722 -0.22396 0.05463 -0.22847 0.06296 C -0.22951 0.06458 -0.23021 0.06597 -0.2309 0.06782 C -0.23142 0.06944 -0.23142 0.0713 -0.23212 0.07268 C -0.23524 0.07893 -0.23715 0.07731 -0.24184 0.08241 C -0.24583 0.0868 -0.24861 0.09329 -0.25278 0.09699 C -0.2592 0.10255 -0.26476 0.10787 -0.27118 0.11319 C -0.27621 0.11713 -0.2868 0.1169 -0.29184 0.11805 C -0.29965 0.11968 -0.3059 0.12477 -0.31371 0.12639 C -0.33715 0.13866 -0.36146 0.14954 -0.38576 0.1588 C -0.39201 0.16111 -0.40243 0.16782 -0.40764 0.16852 C -0.43316 0.17222 -0.45903 0.17963 -0.48455 0.18148 C -0.5 0.18264 -0.51545 0.18264 -0.5309 0.1831 C -0.5743 0.19143 -0.61944 0.19305 -0.6625 0.18148 C -0.66857 0.17616 -0.67621 0.17338 -0.68333 0.17176 C -0.70191 0.15926 -0.71423 0.15602 -0.73576 0.15393 C -0.73732 0.15347 -0.73889 0.15255 -0.74062 0.15231 C -0.74791 0.15139 -0.75521 0.15208 -0.7625 0.15069 C -0.76996 0.1493 -0.77795 0.13935 -0.78698 0.13935 " pathEditMode="relative" rAng="0" ptsTypes="ffffffffffffffffffffffffffA"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3" y="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5.55556E-6 C -0.00417 0.01689 0.00017 0.01365 -0.00851 0.01643 C -0.01476 0.02893 -0.00573 0.01342 -0.01701 0.02291 C -0.01997 0.02545 -0.02188 0.02939 -0.02431 0.03263 C -0.02882 0.03865 -0.04271 0.04582 -0.04879 0.05045 C -0.05434 0.05462 -0.05851 0.06064 -0.06458 0.06342 C -0.0717 0.07291 -0.08142 0.08309 -0.09132 0.08633 C -0.09566 0.09189 -0.09896 0.09166 -0.10365 0.09606 C -0.10504 0.09745 -0.1059 0.09976 -0.10729 0.10092 C -0.11024 0.10346 -0.11372 0.10416 -0.11701 0.10578 C -0.12083 0.11087 -0.12656 0.11203 -0.13038 0.11712 C -0.1316 0.11874 -0.13247 0.12106 -0.13403 0.12198 C -0.13785 0.1243 -0.14236 0.12383 -0.14635 0.12522 C -0.15417 0.13217 -0.16285 0.13425 -0.17188 0.13657 C -0.17726 0.1412 -0.18385 0.14258 -0.1901 0.14467 C -0.19861 0.15231 -0.20885 0.15323 -0.21823 0.15786 C -0.23247 0.16504 -0.24705 0.17337 -0.26215 0.17569 C -0.31701 0.17522 -0.37188 0.17569 -0.42674 0.17407 C -0.43108 0.17383 -0.45 0.15786 -0.45608 0.15462 C -0.4776 0.14305 -0.50017 0.13032 -0.52309 0.12522 C -0.52708 0.12152 -0.53142 0.12129 -0.53524 0.11712 C -0.53924 0.11272 -0.54028 0.10717 -0.54392 0.10254 C -0.54566 0.09351 -0.54635 0.08471 -0.55122 0.078 C -0.55382 0.06365 -0.56076 0.04559 -0.57188 0.04073 C -0.58281 0.04212 -0.58438 0.04166 -0.59254 0.04721 " pathEditMode="relative" ptsTypes="ffffffffffffffffffffffff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15 -0.03496 C -0.00486 -0.03426 -0.02448 -0.03612 -0.04149 -0.02848 C -0.06111 -0.01968 -0.07986 -0.00787 -0.1 -0.00255 C -0.11215 0.00555 -0.12934 0.01388 -0.14271 0.01689 C -0.15156 0.02268 -0.15868 0.03032 -0.16719 0.03657 C -0.175 0.04236 -0.18368 0.04652 -0.19149 0.05277 C -0.2026 0.06157 -0.21285 0.07106 -0.22587 0.07384 C -0.23212 0.07963 -0.2401 0.08912 -0.24757 0.09189 C -0.25208 0.09791 -0.25677 0.10115 -0.26232 0.10486 C -0.27274 0.11875 -0.26128 0.10578 -0.27361 0.11296 C -0.27517 0.11412 -0.27639 0.11643 -0.27812 0.11782 C -0.27916 0.11875 -0.28055 0.11898 -0.28194 0.11944 C -0.28976 0.12754 -0.29739 0.13564 -0.30729 0.13888 C -0.31146 0.14398 -0.31076 0.14421 -0.31597 0.14699 C -0.3184 0.14814 -0.32326 0.15023 -0.32326 0.15046 C -0.32795 0.15648 -0.33281 0.16064 -0.33906 0.16342 C -0.34184 0.16921 -0.35347 0.17963 -0.35851 0.18125 C -0.37274 0.1949 -0.3908 0.19814 -0.40729 0.20555 C -0.42257 0.21226 -0.43767 0.22338 -0.45364 0.22685 C -0.46128 0.23356 -0.4526 0.22685 -0.46476 0.23171 C -0.46649 0.2324 -0.46788 0.23402 -0.46962 0.23495 C -0.47118 0.23564 -0.47291 0.23611 -0.47448 0.23657 C -0.65087 0.23426 -0.5566 0.24768 -0.61111 0.23009 C -0.61927 0.22176 -0.63351 0.21597 -0.64392 0.21365 C -0.65156 0.20949 -0.65781 0.20601 -0.66597 0.20393 C -0.67656 0.20439 -0.68698 0.20463 -0.69757 0.20555 C -0.70035 0.20578 -0.70382 0.20949 -0.70607 0.21041 C -0.71285 0.21342 -0.72118 0.21435 -0.72812 0.21527 C -0.73541 0.22176 -0.73889 0.2206 -0.74878 0.22176 C -0.76319 0.22662 -0.76528 0.22847 -0.78177 0.23009 C -0.79184 0.23449 -0.79271 0.23518 -0.80607 0.23657 C -0.8151 0.23842 -0.81094 0.23819 -0.8184 0.23819 " pathEditMode="relative" rAng="0" ptsTypes="fffffffffffffffffffffffffffffff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" y="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84 -0.08403 C -0.07761 -0.09074 -0.14132 -0.09861 -0.19966 -0.07916 C -0.21094 -0.06365 -0.2283 -0.0574 -0.24237 -0.04815 C -0.24931 -0.04352 -0.25487 -0.03541 -0.26181 -0.03032 C -0.27379 -0.02153 -0.28629 -0.01412 -0.29844 -0.00578 C -0.30521 -0.00092 -0.30903 0.00625 -0.31684 0.0088 C -0.32292 0.01366 -0.32691 0.01667 -0.33386 0.01852 C -0.33507 0.01968 -0.33612 0.02107 -0.3375 0.02176 C -0.33941 0.02269 -0.34167 0.02222 -0.34358 0.02338 C -0.34792 0.02616 -0.34844 0.03033 -0.35452 0.0331 C -0.35921 0.03935 -0.36407 0.04097 -0.36927 0.04607 C -0.379 0.05533 -0.38681 0.06135 -0.39723 0.06898 C -0.40747 0.07662 -0.41615 0.08797 -0.42657 0.09491 C -0.4375 0.10232 -0.43004 0.09514 -0.43872 0.09977 C -0.44132 0.10116 -0.44341 0.10347 -0.44601 0.10463 C -0.45157 0.10718 -0.4573 0.10903 -0.46302 0.11111 C -0.46598 0.11227 -0.47171 0.11435 -0.47171 0.11459 C -0.48056 0.12315 -0.47223 0.11644 -0.48386 0.12084 C -0.48872 0.12269 -0.49844 0.12755 -0.49844 0.12778 C -0.50677 0.13588 -0.51684 0.14051 -0.52535 0.14861 C -0.53698 0.15972 -0.51737 0.1463 -0.53629 0.15996 C -0.54028 0.16297 -0.54358 0.16297 -0.54723 0.16644 C -0.55487 0.17385 -0.56181 0.18195 -0.57049 0.1875 C -0.57466 0.19329 -0.58195 0.20023 -0.5875 0.20394 C -0.59011 0.20579 -0.59341 0.20533 -0.59601 0.20718 C -0.60434 0.21273 -0.60712 0.2169 -0.61684 0.2169 " pathEditMode="relative" rAng="0" ptsTypes="fffffffffffffffffffffffff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1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4815 C -0.00052 -0.04861 -0.00278 -0.04815 -0.00451 -0.04977 C -0.00555 -0.05069 -0.00486 -0.05324 -0.00573 -0.05463 C -0.00868 -0.05949 -0.01458 -0.06319 -0.01788 -0.06759 C -0.01892 -0.06898 -0.0191 -0.07129 -0.02031 -0.07245 C -0.02274 -0.075 -0.02639 -0.075 -0.02882 -0.07731 C -0.03021 -0.0787 -0.03107 -0.08102 -0.03246 -0.08217 C -0.0368 -0.08588 -0.04236 -0.08657 -0.04722 -0.08865 C -0.05538 -0.09213 -0.06302 -0.09606 -0.07153 -0.09838 C -0.09062 -0.09791 -0.10972 -0.09768 -0.12882 -0.09676 C -0.13837 -0.09629 -0.15712 -0.08472 -0.16666 -0.08055 C -0.17482 -0.07685 -0.18385 -0.07801 -0.19219 -0.07569 C -0.20243 -0.07291 -0.21128 -0.06713 -0.22153 -0.06435 C -0.23455 -0.05278 -0.25052 -0.05092 -0.26423 -0.04166 C -0.26875 -0.03865 -0.27396 -0.0368 -0.27882 -0.03495 C -0.28125 -0.03403 -0.28611 -0.03171 -0.28611 -0.03148 C -0.31371 -0.03217 -0.34149 -0.03078 -0.3691 -0.03333 C -0.37361 -0.03379 -0.37691 -0.04028 -0.38125 -0.04166 C -0.38732 -0.04768 -0.39236 -0.05069 -0.39965 -0.05301 C -0.40781 -0.05833 -0.41406 -0.06782 -0.42274 -0.07083 C -0.42587 -0.0831 -0.42135 -0.06852 -0.4276 -0.07893 C -0.42847 -0.08032 -0.42795 -0.0824 -0.42882 -0.08379 C -0.42969 -0.08541 -0.43246 -0.08703 -0.43246 -0.0868 " pathEditMode="relative" rAng="0" ptsTypes="ffffffffffffffffffffff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93 -0.04885 C 0.08403 -0.04838 0.05313 -0.04931 0.02223 -0.04723 C 0.01007 -0.04653 0.00469 -0.0338 -0.00573 -0.02917 C -0.01423 -0.02084 -0.02291 -0.01598 -0.03142 -0.00811 C -0.04132 0.00092 -0.0427 0.0037 -0.05086 0.01458 C -0.05416 0.01898 -0.07413 0.03426 -0.07899 0.0375 C -0.09305 0.05625 -0.11371 0.06736 -0.13142 0.07801 C -0.14149 0.08402 -0.15017 0.08981 -0.16059 0.09444 C -0.16232 0.09513 -0.16371 0.09722 -0.16545 0.09768 C -0.17066 0.09884 -0.17604 0.09884 -0.18142 0.0993 C -0.24114 0.12592 -0.28871 0.10578 -0.36545 0.10578 " pathEditMode="relative" ptsTypes="ffffffffff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C -0.00225 -0.00926 -0.00416 -0.01481 -0.0085 -0.02269 C -0.01093 -0.03218 -0.01145 -0.03611 -0.01579 -0.04375 C -0.01753 -0.05301 -0.02187 -0.05995 -0.02673 -0.06667 C -0.03055 -0.08194 -0.0243 -0.05949 -0.03159 -0.07639 C -0.03246 -0.07824 -0.03194 -0.08102 -0.03281 -0.08287 C -0.03628 -0.09097 -0.04409 -0.09282 -0.05 -0.09583 C -0.05173 -0.09676 -0.05329 -0.09792 -0.05486 -0.09907 C -0.05607 -0.1 -0.05711 -0.10162 -0.0585 -0.10231 C -0.07361 -0.11088 -0.0901 -0.11644 -0.10607 -0.12176 C -0.11736 -0.1213 -0.12881 -0.12153 -0.1401 -0.12014 C -0.15572 -0.11829 -0.16006 -0.0794 -0.17066 -0.06991 C -0.17256 -0.06458 -0.17361 -0.0588 -0.17552 -0.05347 C -0.17847 -0.0456 -0.18368 -0.03796 -0.18767 -0.03079 C -0.18975 -0.02269 -0.18958 -0.0213 -0.19375 -0.01458 C -0.19635 -0.01042 -0.20121 -0.00162 -0.20121 -0.00162 C -0.20277 0.00463 -0.20555 0.00787 -0.2085 0.01319 C -0.21024 0.01991 -0.21701 0.03102 -0.21701 0.03102 C -0.21875 0.03796 -0.22239 0.04005 -0.22673 0.04398 C -0.22986 0.05023 -0.23472 0.05139 -0.23888 0.05694 " pathEditMode="relative" ptsTypes="fffffffffffffffffff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картинки\Копия мышь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8939" y="2500306"/>
            <a:ext cx="2405061" cy="1946526"/>
          </a:xfrm>
          <a:prstGeom prst="rect">
            <a:avLst/>
          </a:prstGeom>
          <a:noFill/>
        </p:spPr>
      </p:pic>
      <p:pic>
        <p:nvPicPr>
          <p:cNvPr id="11" name="Picture 2" descr="H:\картинки\Копия мышь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928934"/>
            <a:ext cx="2405061" cy="1946526"/>
          </a:xfrm>
          <a:prstGeom prst="rect">
            <a:avLst/>
          </a:prstGeom>
          <a:noFill/>
        </p:spPr>
      </p:pic>
      <p:pic>
        <p:nvPicPr>
          <p:cNvPr id="12" name="Picture 2" descr="H:\картинки\Копия мышь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3429000"/>
            <a:ext cx="2405061" cy="1946526"/>
          </a:xfrm>
          <a:prstGeom prst="rect">
            <a:avLst/>
          </a:prstGeom>
          <a:noFill/>
        </p:spPr>
      </p:pic>
      <p:pic>
        <p:nvPicPr>
          <p:cNvPr id="13" name="Picture 2" descr="H:\картинки\Копия мышь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8939" y="3571876"/>
            <a:ext cx="2405061" cy="1946526"/>
          </a:xfrm>
          <a:prstGeom prst="rect">
            <a:avLst/>
          </a:prstGeom>
          <a:noFill/>
        </p:spPr>
      </p:pic>
      <p:pic>
        <p:nvPicPr>
          <p:cNvPr id="14" name="Picture 2" descr="H:\картинки\Копия мышь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286256"/>
            <a:ext cx="2405061" cy="1946526"/>
          </a:xfrm>
          <a:prstGeom prst="rect">
            <a:avLst/>
          </a:prstGeom>
          <a:noFill/>
        </p:spPr>
      </p:pic>
      <p:pic>
        <p:nvPicPr>
          <p:cNvPr id="15" name="Picture 2" descr="H:\картинки\Копия мышь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8939" y="4214818"/>
            <a:ext cx="2405061" cy="1946526"/>
          </a:xfrm>
          <a:prstGeom prst="rect">
            <a:avLst/>
          </a:prstGeom>
          <a:noFill/>
        </p:spPr>
      </p:pic>
      <p:pic>
        <p:nvPicPr>
          <p:cNvPr id="16" name="Picture 2" descr="H:\картинки\Копия мышь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911474"/>
            <a:ext cx="2405061" cy="1946526"/>
          </a:xfrm>
          <a:prstGeom prst="rect">
            <a:avLst/>
          </a:prstGeom>
          <a:noFill/>
        </p:spPr>
      </p:pic>
      <p:pic>
        <p:nvPicPr>
          <p:cNvPr id="17" name="Picture 2" descr="H:\картинки\Копия мышь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4714884"/>
            <a:ext cx="2405061" cy="194652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C -0.00434 -0.00394 -0.00885 -0.0044 -0.01336 -0.00811 C -0.02187 -0.01482 -0.03003 -0.02176 -0.03889 -0.02755 C -0.04357 -0.03056 -0.04878 -0.03241 -0.05364 -0.03565 C -0.07951 -0.03496 -0.10451 -0.04051 -0.12795 -0.02755 C -0.13125 -0.0257 -0.13507 -0.02431 -0.13767 -0.02107 C -0.13854 -0.01991 -0.13923 -0.01875 -0.14027 -0.01783 C -0.14687 -0.01227 -0.14375 -0.0169 -0.15121 -0.01135 C -0.1618 -0.00348 -0.1717 0.00602 -0.18159 0.01481 C -0.18645 0.01921 -0.19288 0.02083 -0.19757 0.02615 C -0.20416 0.03333 -0.20989 0.04097 -0.2158 0.04884 C -0.22014 0.05463 -0.22673 0.05717 -0.23159 0.0618 C -0.2335 0.06365 -0.23455 0.06643 -0.23645 0.06828 C -0.24531 0.07731 -0.25555 0.08426 -0.26458 0.09282 C -0.27031 0.09814 -0.27604 0.10602 -0.28281 0.10902 C -0.28854 0.11666 -0.2993 0.12893 -0.30607 0.13495 C -0.30816 0.1368 -0.31111 0.1368 -0.31336 0.13842 C -0.321 0.14421 -0.32847 0.15347 -0.33767 0.15463 C -0.34479 0.15555 -0.38055 0.15764 -0.38524 0.15787 C -0.40364 0.1574 -0.42205 0.15856 -0.44027 0.15625 C -0.44757 0.15532 -0.46232 0.13889 -0.47066 0.13495 C -0.49027 0.12569 -0.49097 0.12824 -0.52066 0.12685 C -0.54739 0.12291 -0.53958 0.12338 -0.58645 0.12847 C -0.59027 0.12893 -0.59375 0.1324 -0.59757 0.13333 C -0.60382 0.13889 -0.60833 0.14027 -0.6158 0.14166 C -0.62187 0.14699 -0.62673 0.14838 -0.63402 0.14977 C -0.64323 0.15578 -0.65347 0.15972 -0.66336 0.16273 C -0.67187 0.16527 -0.67916 0.17176 -0.68767 0.17407 C -0.69774 0.17338 -0.71145 0.17824 -0.71944 0.16759 " pathEditMode="relative" ptsTypes="ffffffffffffffffffffffffffffA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C -0.00816 -0.0037 -0.01059 -0.01435 -0.01823 -0.01782 C -0.02014 -0.01875 -0.02222 -0.01898 -0.02431 -0.01944 C -0.02639 -0.02014 -0.02847 -0.02037 -0.03038 -0.0213 C -0.05452 -0.03218 -0.07674 -0.03704 -0.10243 -0.03912 C -0.13698 -0.03866 -0.17153 -0.03843 -0.20608 -0.0375 C -0.21389 -0.03727 -0.22205 -0.02917 -0.23038 -0.02778 C -0.23247 -0.02662 -0.23438 -0.02546 -0.23646 -0.02454 C -0.23976 -0.02315 -0.24636 -0.0213 -0.24636 -0.0213 C -0.25122 -0.01435 -0.25729 -0.01481 -0.26459 -0.01296 C -0.27969 -0.00903 -0.29323 0.00232 -0.30851 0.00648 C -0.31997 0.01412 -0.33316 0.01782 -0.34514 0.02431 C -0.34757 0.02546 -0.35 0.02662 -0.35243 0.02755 C -0.35729 0.0294 -0.36702 0.03241 -0.36702 0.03241 C -0.37795 0.04213 -0.39462 0.04375 -0.40729 0.04537 C -0.42188 0.04421 -0.43663 0.04352 -0.45122 0.04213 C -0.45486 0.04167 -0.45816 0.03889 -0.46215 0.03889 " pathEditMode="relative" ptsTypes="ffffffffffffffff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0255 C -0.00052 -0.00278 -0.00677 -0.00903 -0.00816 -0.00972 C -0.01076 -0.01111 -0.01354 -0.01111 -0.01614 -0.0125 C -0.02066 -0.01505 -0.02465 -0.01852 -0.02899 -0.02107 C -0.05416 -0.02084 -0.07916 -0.02107 -0.10416 -0.01968 C -0.10538 -0.01968 -0.11198 -0.01621 -0.11458 -0.01551 C -0.12882 -0.01088 -0.14236 -0.00394 -0.15642 0.00185 C -0.17343 0.00903 -0.19114 0.01458 -0.20816 0.02222 C -0.22986 0.03194 -0.24757 0.05069 -0.26961 0.05972 C -0.2802 0.06991 -0.26736 0.05879 -0.28229 0.06713 C -0.28402 0.06829 -0.28524 0.07014 -0.28698 0.07153 C -0.28784 0.07222 -0.28923 0.07245 -0.29027 0.07291 C -0.29965 0.08148 -0.31267 0.08657 -0.32395 0.08889 C -0.33107 0.09467 -0.32309 0.08889 -0.33316 0.09305 C -0.3368 0.09444 -0.33993 0.09745 -0.34357 0.09884 C -0.34618 0.1 -0.34895 0.10092 -0.35156 0.10185 C -0.35364 0.10231 -0.35555 0.10254 -0.35729 0.10324 C -0.37378 0.10926 -0.38923 0.11852 -0.4059 0.12361 C -0.4151 0.13102 -0.40208 0.12129 -0.41649 0.12801 C -0.41857 0.12893 -0.42014 0.13125 -0.42222 0.13217 C -0.42552 0.13379 -0.42934 0.13356 -0.43264 0.13518 C -0.44027 0.13819 -0.44826 0.14074 -0.4559 0.14375 C -0.47083 0.15 -0.48385 0.15995 -0.49965 0.16389 C -0.51145 0.17106 -0.5243 0.17477 -0.53663 0.17986 C -0.5427 0.18518 -0.55156 0.1875 -0.55868 0.18866 C -0.56892 0.19305 -0.57916 0.19791 -0.58993 0.20023 C -0.59288 0.20254 -0.59409 0.20463 -0.59809 0.20463 C -0.60503 0.20463 -0.61875 0.20301 -0.61875 0.20324 " pathEditMode="relative" rAng="0" ptsTypes="fffffffffffffffffffffffffff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C -0.01267 0.00116 -0.02482 0.00278 -0.0375 0.00394 C -0.04479 0.00949 -0.0526 0.0132 -0.05972 0.01921 C -0.0651 0.02338 -0.0684 0.02894 -0.07482 0.03148 C -0.0842 0.03889 -0.08003 0.03704 -0.08663 0.03958 C -0.09218 0.04607 -0.09826 0.04792 -0.10416 0.05324 C -0.11232 0.06042 -0.12066 0.06806 -0.13003 0.07361 C -0.13593 0.08125 -0.15069 0.09306 -0.15902 0.09699 C -0.16389 0.10533 -0.15816 0.09746 -0.16597 0.10232 C -0.18264 0.11273 -0.1684 0.10671 -0.17777 0.11042 C -0.1809 0.11597 -0.18402 0.11551 -0.18837 0.11875 C -0.19514 0.12361 -0.20156 0.12963 -0.20816 0.13519 C -0.2125 0.13866 -0.21458 0.14283 -0.21996 0.14468 C -0.22552 0.15116 -0.23333 0.15556 -0.23975 0.16111 C -0.24548 0.16574 -0.26024 0.17824 -0.26545 0.18009 C -0.28402 0.18727 -0.3026 0.19514 -0.32152 0.20208 C -0.3368 0.20741 -0.35156 0.21528 -0.36718 0.21968 C -0.371 0.22269 -0.38003 0.22523 -0.38003 0.22546 C -0.41319 0.22477 -0.44618 0.2257 -0.47934 0.22384 C -0.48194 0.22361 -0.48264 0.21829 -0.48507 0.21713 C -0.48993 0.21435 -0.49948 0.21458 -0.5026 0.21435 C -0.5243 0.20833 -0.51545 0.21158 -0.55746 0.21158 " pathEditMode="relative" rAng="0" ptsTypes="fffffffffffffffffffff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" y="1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26 -0.06945 C 0.02292 -0.09491 0.04236 -0.19121 0.00243 -0.2044 C 0.00087 -0.20579 -0.00868 -0.21343 -0.00972 -0.21412 C -0.01285 -0.21574 -0.01945 -0.21736 -0.01945 -0.21713 C -0.02379 -0.22361 -0.02934 -0.22546 -0.03542 -0.22732 C -0.04931 -0.23658 -0.06441 -0.2419 -0.07917 -0.24838 C -0.09653 -0.25602 -0.07969 -0.24815 -0.09514 -0.25324 C -0.09757 -0.25417 -0.10243 -0.25648 -0.10243 -0.25625 C -0.14271 -0.25533 -0.18281 -0.25533 -0.22309 -0.25324 C -0.22483 -0.25324 -0.22622 -0.25093 -0.22795 -0.25 C -0.22917 -0.24931 -0.23038 -0.24884 -0.2316 -0.24838 C -0.23906 -0.23912 -0.22969 -0.25185 -0.23542 -0.24028 C -0.2382 -0.23472 -0.24306 -0.23056 -0.24514 -0.22408 C -0.24844 -0.21412 -0.25 -0.20278 -0.25608 -0.19468 " pathEditMode="relative" rAng="0" ptsTypes="fffffffffffff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33333E-6 C 0.00191 -0.01041 0.0066 -0.02314 0.01337 -0.02916 C 0.01649 -0.04166 0.0184 -0.05763 0.02691 -0.06504 C 0.02917 -0.07986 0.03906 -0.09791 0.04879 -0.10555 C 0.0533 -0.10925 0.05816 -0.1125 0.06215 -0.11712 C 0.06667 -0.12245 0.07153 -0.12731 0.0757 -0.13333 C 0.08195 -0.14212 0.08663 -0.15347 0.09271 -0.1625 C 0.10122 -0.175 0.09653 -0.16273 0.10365 -0.17569 C 0.10938 -0.18587 0.11163 -0.19467 0.11458 -0.20648 C 0.11215 -0.23287 0.11198 -0.22824 0.10729 -0.24722 C 0.10486 -0.25671 0.10504 -0.26527 0.1 -0.27314 C 0.09861 -0.27523 0.09306 -0.27847 0.09149 -0.27962 C 0.08229 -0.28657 0.07743 -0.28773 0.06701 -0.28935 C 0.05399 -0.28888 0.04097 -0.28981 0.02813 -0.28773 C 0.02205 -0.2868 0.01701 -0.28101 0.01094 -0.27962 C 0.00469 -0.27546 -0.00017 -0.27453 -0.00729 -0.27314 C -0.01632 -0.26712 -0.02569 -0.26111 -0.03542 -0.25856 C -0.04531 -0.25185 -0.05312 -0.24398 -0.06215 -0.23564 C -0.06927 -0.22916 -0.07691 -0.22407 -0.0842 -0.21782 C -0.09045 -0.2125 -0.09514 -0.20555 -0.10243 -0.20324 C -0.10903 -0.19143 -0.11371 -0.19467 -0.12187 -0.18703 C -0.13142 -0.178 -0.14271 -0.16712 -0.15365 -0.16087 C -0.15972 -0.1574 -0.15642 -0.15763 -0.15972 -0.15763 " pathEditMode="relative" ptsTypes="ffffffffffffffffffffff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163 -0.08704 C 0.10469 -0.10092 0.11389 -0.08449 0.10556 -0.09352 C 0.10434 -0.09467 0.10417 -0.09699 0.10313 -0.09838 C 0.09983 -0.10278 0.09601 -0.10555 0.09202 -0.1081 C 0.0809 -0.11551 0.07465 -0.12338 0.06285 -0.12916 C 0.06111 -0.13009 0.05972 -0.13194 0.05799 -0.13241 C 0.05365 -0.13356 0.04913 -0.13356 0.04462 -0.13403 C -0.05851 -0.13171 -0.00434 -0.1375 -0.04201 -0.12754 C -0.05 -0.1206 -0.05573 -0.12106 -0.06528 -0.11782 C -0.07621 -0.11412 -0.08507 -0.10579 -0.09566 -0.10162 C -0.1033 -0.09861 -0.11128 -0.09699 -0.11892 -0.09352 C -0.12847 -0.08935 -0.13715 -0.08426 -0.14687 -0.08055 C -0.15139 -0.07893 -0.16042 -0.07546 -0.16042 -0.07523 C -0.20555 -0.07592 -0.29566 -0.01852 -0.29566 -0.0787 " pathEditMode="relative" rAng="0" ptsTypes="fffffffffffff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" y="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1.48148E-6 C -0.00034 -0.01458 -0.00017 -0.0294 -0.00121 -0.04398 C -0.00156 -0.04907 -0.00486 -0.05857 -0.00486 -0.05857 C -0.00538 -0.07315 -0.00555 -0.08796 -0.00624 -0.10255 C -0.00659 -0.10903 -0.01006 -0.11458 -0.01232 -0.12037 C -0.0151 -0.12755 -0.0184 -0.13889 -0.02326 -0.14329 C -0.02968 -0.14907 -0.03802 -0.15324 -0.04513 -0.15787 C -0.08263 -0.15648 -0.08177 -0.15764 -0.10624 -0.14977 C -0.11788 -0.1419 -0.11267 -0.14514 -0.12204 -0.14005 C -0.12708 -0.1331 -0.13211 -0.13449 -0.13663 -0.12847 C -0.14079 -0.12292 -0.14027 -0.12107 -0.1427 -0.11389 C -0.14913 -0.09491 -0.1526 -0.075 -0.15746 -0.05532 C -0.16076 -0.01482 -0.15867 -0.0456 -0.15867 0.03727 " pathEditMode="relative" ptsTypes="ffffffffffffA">
                                      <p:cBhvr>
                                        <p:cTn id="3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6</Words>
  <Application>Microsoft Office PowerPoint</Application>
  <PresentationFormat>Экран (4:3)</PresentationFormat>
  <Paragraphs>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Сосчитай сколько зверей на полянке?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АДМИНИСТРАТОР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АлЁнА &amp; ДиАнА</dc:creator>
  <cp:lastModifiedBy>АлЁнА &amp; ДиАнА</cp:lastModifiedBy>
  <cp:revision>12</cp:revision>
  <dcterms:created xsi:type="dcterms:W3CDTF">2015-07-28T15:46:44Z</dcterms:created>
  <dcterms:modified xsi:type="dcterms:W3CDTF">2015-07-29T15:36:32Z</dcterms:modified>
</cp:coreProperties>
</file>