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1" r:id="rId7"/>
    <p:sldId id="263" r:id="rId8"/>
    <p:sldId id="265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A786-BC11-4FC5-98C7-EE8689568FC3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413B-3118-46D0-B6D9-48A8AEF67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0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916832"/>
            <a:ext cx="3475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КВИЛЛИНГ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260648"/>
            <a:ext cx="8415674" cy="4464096"/>
            <a:chOff x="467544" y="260648"/>
            <a:chExt cx="8415674" cy="4464096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260648"/>
              <a:ext cx="5400600" cy="3528392"/>
            </a:xfrm>
            <a:prstGeom prst="rect">
              <a:avLst/>
            </a:prstGeom>
            <a:noFill/>
          </p:spPr>
          <p:txBody>
            <a:bodyPr wrap="none" rtlCol="0">
              <a:prstTxWarp prst="textArchUpPour">
                <a:avLst/>
              </a:prstTxWarp>
              <a:spAutoFit/>
            </a:bodyPr>
            <a:lstStyle/>
            <a:p>
              <a:r>
                <a:rPr lang="ru-RU" b="1" dirty="0" smtClean="0">
                  <a:gradFill flip="none"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10800000" scaled="1"/>
                    <a:tileRect/>
                  </a:gradFill>
                  <a:latin typeface="Arial" pitchFamily="34" charset="0"/>
                  <a:cs typeface="Arial" pitchFamily="34" charset="0"/>
                </a:rPr>
                <a:t>Новогодняя фантазия</a:t>
              </a:r>
              <a:endParaRPr lang="ru-RU" b="1" dirty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Рисунок 5" descr="елка (1)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940152" y="1124744"/>
              <a:ext cx="2943066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23528" y="2887682"/>
            <a:ext cx="5838265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Варианты и сюжетные композиции для</a:t>
            </a: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изготовления и оформления</a:t>
            </a: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праздничных сувениров и открыток</a:t>
            </a:r>
          </a:p>
          <a:p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Подготовила Соломатина </a:t>
            </a:r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Алёна Александровна,</a:t>
            </a: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 изобразительного искусства</a:t>
            </a:r>
            <a:endParaRPr lang="ru-RU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Фотоматериал материал: личный архив,</a:t>
            </a: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интернет - </a:t>
            </a:r>
            <a:r>
              <a:rPr lang="en-US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http://moikompas.ru/compas/quilling</a:t>
            </a:r>
            <a:endParaRPr lang="ru-RU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http://ru.wikipedia.org/wiki/</a:t>
            </a:r>
            <a:r>
              <a:rPr lang="ru-RU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Бумагокручение</a:t>
            </a:r>
            <a:endParaRPr lang="ru-RU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Рисунки учеников ГОУ лицей №329 Невского р-на, </a:t>
            </a:r>
          </a:p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г. Санкт – Петербурга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5536" y="332656"/>
            <a:ext cx="8512919" cy="6192208"/>
            <a:chOff x="395536" y="332656"/>
            <a:chExt cx="8512919" cy="6192208"/>
          </a:xfrm>
        </p:grpSpPr>
        <p:pic>
          <p:nvPicPr>
            <p:cNvPr id="8" name="Рисунок 7" descr="елка (4)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55576" y="3429000"/>
              <a:ext cx="3214825" cy="30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 descr="Izobrazhieniie_135.jpg"/>
            <p:cNvPicPr>
              <a:picLocks noChangeAspect="1"/>
            </p:cNvPicPr>
            <p:nvPr/>
          </p:nvPicPr>
          <p:blipFill>
            <a:blip r:embed="rId3" cstate="screen"/>
            <a:srcRect l="8437" t="4219" r="7189"/>
            <a:stretch>
              <a:fillRect/>
            </a:stretch>
          </p:blipFill>
          <p:spPr>
            <a:xfrm>
              <a:off x="2843808" y="692696"/>
              <a:ext cx="2378422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elka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2204864"/>
              <a:ext cx="3240000" cy="43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 descr="елка (7).jpg"/>
            <p:cNvPicPr>
              <a:picLocks noChangeAspect="1"/>
            </p:cNvPicPr>
            <p:nvPr/>
          </p:nvPicPr>
          <p:blipFill>
            <a:blip r:embed="rId5" cstate="screen"/>
            <a:srcRect l="8894" t="5078" r="13284" b="5219"/>
            <a:stretch>
              <a:fillRect/>
            </a:stretch>
          </p:blipFill>
          <p:spPr>
            <a:xfrm>
              <a:off x="395536" y="332656"/>
              <a:ext cx="2258498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292080" y="404664"/>
              <a:ext cx="36163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Украшаем елочку,</a:t>
              </a:r>
            </a:p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раскладываем подарки,</a:t>
              </a:r>
            </a:p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ждем в гости</a:t>
              </a:r>
            </a:p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Деда Мороза!..</a:t>
              </a:r>
              <a:endParaRPr lang="ru-R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д Мороз (3).jpg"/>
          <p:cNvPicPr>
            <a:picLocks noChangeAspect="1"/>
          </p:cNvPicPr>
          <p:nvPr/>
        </p:nvPicPr>
        <p:blipFill>
          <a:blip r:embed="rId2" cstate="print"/>
          <a:srcRect l="9495" r="6631" b="15545"/>
          <a:stretch>
            <a:fillRect/>
          </a:stretch>
        </p:blipFill>
        <p:spPr>
          <a:xfrm>
            <a:off x="251520" y="3573016"/>
            <a:ext cx="4267893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st-86156-1261587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268760"/>
            <a:ext cx="343636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д Мороз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04897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д Мороз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01008"/>
            <a:ext cx="408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д Моро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88640"/>
            <a:ext cx="198883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99792" y="332656"/>
            <a:ext cx="382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Дед Мороз, Дед Мороз!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 подарки нам принес!..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79512" y="188640"/>
            <a:ext cx="8717043" cy="6336424"/>
            <a:chOff x="179512" y="188640"/>
            <a:chExt cx="8717043" cy="6336424"/>
          </a:xfrm>
        </p:grpSpPr>
        <p:pic>
          <p:nvPicPr>
            <p:cNvPr id="3" name="Рисунок 2" descr="010.jpg"/>
            <p:cNvPicPr>
              <a:picLocks noChangeAspect="1"/>
            </p:cNvPicPr>
            <p:nvPr/>
          </p:nvPicPr>
          <p:blipFill>
            <a:blip r:embed="rId2" cstate="print"/>
            <a:srcRect r="-1982"/>
            <a:stretch>
              <a:fillRect/>
            </a:stretch>
          </p:blipFill>
          <p:spPr>
            <a:xfrm>
              <a:off x="6444208" y="3068960"/>
              <a:ext cx="2452347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elka-1_sm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3006311" cy="30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8.jpg"/>
            <p:cNvPicPr>
              <a:picLocks noChangeAspect="1"/>
            </p:cNvPicPr>
            <p:nvPr/>
          </p:nvPicPr>
          <p:blipFill>
            <a:blip r:embed="rId4" cstate="print"/>
            <a:srcRect t="14580"/>
            <a:stretch>
              <a:fillRect/>
            </a:stretch>
          </p:blipFill>
          <p:spPr>
            <a:xfrm>
              <a:off x="2267744" y="4005064"/>
              <a:ext cx="3845723" cy="25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Рисунок 1" descr="01.jpg"/>
            <p:cNvPicPr>
              <a:picLocks noChangeAspect="1"/>
            </p:cNvPicPr>
            <p:nvPr/>
          </p:nvPicPr>
          <p:blipFill>
            <a:blip r:embed="rId5" cstate="print"/>
            <a:srcRect l="1661" t="4348" r="1148" b="4337"/>
            <a:stretch>
              <a:fillRect/>
            </a:stretch>
          </p:blipFill>
          <p:spPr>
            <a:xfrm>
              <a:off x="3275856" y="980728"/>
              <a:ext cx="5515706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Копия Дед Мороз (1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36" y="4149080"/>
              <a:ext cx="1626425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11560" y="188640"/>
              <a:ext cx="79998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Забавные снеговики развеселят нас на открытках, украсят елку и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добавят праздничного настроения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7544" y="476672"/>
            <a:ext cx="8503696" cy="6120240"/>
            <a:chOff x="467544" y="476672"/>
            <a:chExt cx="8503696" cy="6120240"/>
          </a:xfrm>
        </p:grpSpPr>
        <p:pic>
          <p:nvPicPr>
            <p:cNvPr id="2" name="Рисунок 1" descr="58853056_2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040" y="476672"/>
              <a:ext cx="4039200" cy="30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76672"/>
              <a:ext cx="4390243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2636912"/>
              <a:ext cx="4829272" cy="39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084168" y="4941168"/>
              <a:ext cx="280031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Спасибо</a:t>
              </a:r>
            </a:p>
            <a:p>
              <a:pPr algn="ctr"/>
              <a:r>
                <a:rPr lang="ru-RU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за внимание!</a:t>
              </a:r>
              <a:endPara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До новой встречи!</a:t>
              </a:r>
              <a:endPara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11560" y="332656"/>
            <a:ext cx="7740560" cy="6156384"/>
            <a:chOff x="611560" y="332656"/>
            <a:chExt cx="7740560" cy="6156384"/>
          </a:xfrm>
        </p:grpSpPr>
        <p:pic>
          <p:nvPicPr>
            <p:cNvPr id="14" name="Рисунок 13" descr="1034112_feathers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27584" y="3789040"/>
              <a:ext cx="247500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11560" y="332656"/>
              <a:ext cx="468052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Бумагокручение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just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также </a:t>
              </a:r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квиллинг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(англ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quilling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— </a:t>
              </a:r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от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слова </a:t>
              </a:r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quill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(птичье перо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). </a:t>
              </a:r>
            </a:p>
            <a:p>
              <a:pPr algn="just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Искусство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изготовления плоских или объемных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композиций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из скрученных в спиральки длинных и узких полосок бумаги.</a:t>
              </a:r>
            </a:p>
          </p:txBody>
        </p:sp>
        <p:pic>
          <p:nvPicPr>
            <p:cNvPr id="12" name="Рисунок 11" descr="0_7dc1f_c07fe94f_XL.jpe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03848" y="3068960"/>
              <a:ext cx="360000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 descr="4417993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620688"/>
              <a:ext cx="270000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l_430xN.86117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085184"/>
            <a:ext cx="1922983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46805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Из бумажных спиралей создают цветы и узоры, которые затем используют обычно для украшения открыток, альбомов, подарочных упаковок, рамок для фотографий.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Искусство пришло в Россию из Кореи. Как хобби также популярно в Германии, Англии и Америке.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Квиллинг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ещё называют «бумажной филигранью». Это простой и очень красивый вид рукоделия, не требующий больших затрат. Изделия из бумажных лент можно использовать также как настенные украшения или даже бижутерию.</a:t>
            </a:r>
          </a:p>
        </p:txBody>
      </p:sp>
      <p:pic>
        <p:nvPicPr>
          <p:cNvPr id="8" name="Рисунок 7" descr="il_430xN.88003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157192"/>
            <a:ext cx="148472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36296" y="260648"/>
            <a:ext cx="132171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64088" y="260648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132856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-29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3501008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5220964" y="1195860"/>
            <a:ext cx="1474200" cy="1620000"/>
          </a:xfrm>
          <a:prstGeom prst="rect">
            <a:avLst/>
          </a:prstGeom>
        </p:spPr>
      </p:pic>
      <p:pic>
        <p:nvPicPr>
          <p:cNvPr id="3" name="Рисунок 2" descr="0000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483046" y="3886106"/>
            <a:ext cx="805940" cy="2340000"/>
          </a:xfrm>
          <a:prstGeom prst="rect">
            <a:avLst/>
          </a:prstGeom>
        </p:spPr>
      </p:pic>
      <p:pic>
        <p:nvPicPr>
          <p:cNvPr id="4" name="Рисунок 3" descr="000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3928" y="2924944"/>
            <a:ext cx="1697680" cy="1440000"/>
          </a:xfrm>
          <a:prstGeom prst="rect">
            <a:avLst/>
          </a:prstGeom>
        </p:spPr>
      </p:pic>
      <p:pic>
        <p:nvPicPr>
          <p:cNvPr id="5" name="Рисунок 4" descr="00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6294702" y="2570394"/>
            <a:ext cx="1090900" cy="1800000"/>
          </a:xfrm>
          <a:prstGeom prst="rect">
            <a:avLst/>
          </a:prstGeom>
        </p:spPr>
      </p:pic>
      <p:pic>
        <p:nvPicPr>
          <p:cNvPr id="6" name="Рисунок 5" descr="2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7376905" y="1056143"/>
            <a:ext cx="1230750" cy="1800000"/>
          </a:xfrm>
          <a:prstGeom prst="rect">
            <a:avLst/>
          </a:prstGeom>
        </p:spPr>
      </p:pic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52320" y="4653136"/>
            <a:ext cx="1044000" cy="1620000"/>
          </a:xfrm>
          <a:prstGeom prst="rect">
            <a:avLst/>
          </a:prstGeom>
        </p:spPr>
      </p:pic>
      <p:pic>
        <p:nvPicPr>
          <p:cNvPr id="8" name="Рисунок 7" descr="3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75856" y="4725144"/>
            <a:ext cx="1178190" cy="1620000"/>
          </a:xfrm>
          <a:prstGeom prst="rect">
            <a:avLst/>
          </a:prstGeom>
        </p:spPr>
      </p:pic>
      <p:pic>
        <p:nvPicPr>
          <p:cNvPr id="9" name="Рисунок 8" descr="3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3304312" y="1168298"/>
            <a:ext cx="1419075" cy="1620000"/>
          </a:xfrm>
          <a:prstGeom prst="rect">
            <a:avLst/>
          </a:prstGeom>
        </p:spPr>
      </p:pic>
      <p:pic>
        <p:nvPicPr>
          <p:cNvPr id="15" name="Рисунок 14" descr="quil_ange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404664"/>
            <a:ext cx="2651163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275856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Базовая форма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Варианты скручивания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79512" y="260648"/>
            <a:ext cx="8767102" cy="6300400"/>
            <a:chOff x="179512" y="260648"/>
            <a:chExt cx="8767102" cy="6300400"/>
          </a:xfrm>
        </p:grpSpPr>
        <p:pic>
          <p:nvPicPr>
            <p:cNvPr id="4" name="Рисунок 3" descr="62.jpg"/>
            <p:cNvPicPr>
              <a:picLocks noChangeAspect="1"/>
            </p:cNvPicPr>
            <p:nvPr/>
          </p:nvPicPr>
          <p:blipFill>
            <a:blip r:embed="rId2" cstate="screen">
              <a:lum contrast="40000"/>
            </a:blip>
            <a:stretch>
              <a:fillRect/>
            </a:stretch>
          </p:blipFill>
          <p:spPr>
            <a:xfrm>
              <a:off x="5220072" y="332656"/>
              <a:ext cx="3665453" cy="1440000"/>
            </a:xfrm>
            <a:prstGeom prst="rect">
              <a:avLst/>
            </a:prstGeom>
          </p:spPr>
        </p:pic>
        <p:pic>
          <p:nvPicPr>
            <p:cNvPr id="5" name="Рисунок 4" descr="63.jpg"/>
            <p:cNvPicPr>
              <a:picLocks noChangeAspect="1"/>
            </p:cNvPicPr>
            <p:nvPr/>
          </p:nvPicPr>
          <p:blipFill>
            <a:blip r:embed="rId3" cstate="screen">
              <a:lum contrast="40000"/>
            </a:blip>
            <a:stretch>
              <a:fillRect/>
            </a:stretch>
          </p:blipFill>
          <p:spPr>
            <a:xfrm>
              <a:off x="179512" y="260648"/>
              <a:ext cx="4059064" cy="1440000"/>
            </a:xfrm>
            <a:prstGeom prst="rect">
              <a:avLst/>
            </a:prstGeom>
          </p:spPr>
        </p:pic>
        <p:pic>
          <p:nvPicPr>
            <p:cNvPr id="6" name="Рисунок 5" descr="новогодний (1).jpg"/>
            <p:cNvPicPr>
              <a:picLocks noChangeAspect="1"/>
            </p:cNvPicPr>
            <p:nvPr/>
          </p:nvPicPr>
          <p:blipFill>
            <a:blip r:embed="rId4" cstate="screen">
              <a:lum contrast="40000"/>
            </a:blip>
            <a:stretch>
              <a:fillRect/>
            </a:stretch>
          </p:blipFill>
          <p:spPr>
            <a:xfrm>
              <a:off x="467544" y="3573016"/>
              <a:ext cx="2443628" cy="2880000"/>
            </a:xfrm>
            <a:prstGeom prst="rect">
              <a:avLst/>
            </a:prstGeom>
          </p:spPr>
        </p:pic>
        <p:pic>
          <p:nvPicPr>
            <p:cNvPr id="8" name="Рисунок 7" descr="017.jpg"/>
            <p:cNvPicPr>
              <a:picLocks noChangeAspect="1"/>
            </p:cNvPicPr>
            <p:nvPr/>
          </p:nvPicPr>
          <p:blipFill>
            <a:blip r:embed="rId5" cstate="print">
              <a:lum bright="10000" contrast="20000"/>
            </a:blip>
            <a:stretch>
              <a:fillRect/>
            </a:stretch>
          </p:blipFill>
          <p:spPr>
            <a:xfrm>
              <a:off x="3131840" y="1628800"/>
              <a:ext cx="3137015" cy="3780000"/>
            </a:xfrm>
            <a:prstGeom prst="rect">
              <a:avLst/>
            </a:prstGeom>
          </p:spPr>
        </p:pic>
        <p:pic>
          <p:nvPicPr>
            <p:cNvPr id="9" name="Рисунок 8" descr="0_e4a3_aa911c16_L.jpg"/>
            <p:cNvPicPr>
              <a:picLocks noChangeAspect="1"/>
            </p:cNvPicPr>
            <p:nvPr/>
          </p:nvPicPr>
          <p:blipFill>
            <a:blip r:embed="rId6" cstate="print"/>
            <a:srcRect l="10363" t="15673" r="11436" b="18715"/>
            <a:stretch>
              <a:fillRect/>
            </a:stretch>
          </p:blipFill>
          <p:spPr>
            <a:xfrm>
              <a:off x="6372200" y="3861048"/>
              <a:ext cx="2574414" cy="2700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1520" y="2420888"/>
            <a:ext cx="29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БАЗОВЫЕ ФОРМЫ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268760"/>
            <a:ext cx="2438400" cy="199644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1196752"/>
            <a:ext cx="2438400" cy="2331720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75656" y="3501008"/>
            <a:ext cx="2377440" cy="24384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11960" y="3501008"/>
            <a:ext cx="2331720" cy="2438400"/>
          </a:xfrm>
          <a:prstGeom prst="rect">
            <a:avLst/>
          </a:prstGeom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64288" y="4725144"/>
            <a:ext cx="1623060" cy="1684020"/>
          </a:xfrm>
          <a:prstGeom prst="rect">
            <a:avLst/>
          </a:prstGeom>
        </p:spPr>
      </p:pic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31840" y="980728"/>
            <a:ext cx="231648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752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Последовательность выполнения элемента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23528" y="188640"/>
            <a:ext cx="8549263" cy="6336464"/>
            <a:chOff x="323528" y="188640"/>
            <a:chExt cx="8549263" cy="6336464"/>
          </a:xfrm>
        </p:grpSpPr>
        <p:pic>
          <p:nvPicPr>
            <p:cNvPr id="11" name="Рисунок 10" descr="DSC06267.JPG"/>
            <p:cNvPicPr>
              <a:picLocks noChangeAspect="1"/>
            </p:cNvPicPr>
            <p:nvPr/>
          </p:nvPicPr>
          <p:blipFill>
            <a:blip r:embed="rId2" cstate="print">
              <a:lum contrast="40000"/>
            </a:blip>
            <a:stretch>
              <a:fillRect/>
            </a:stretch>
          </p:blipFill>
          <p:spPr>
            <a:xfrm>
              <a:off x="2555776" y="2132856"/>
              <a:ext cx="1620000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Копия ангел (1).jpg"/>
            <p:cNvPicPr>
              <a:picLocks noChangeAspect="1"/>
            </p:cNvPicPr>
            <p:nvPr/>
          </p:nvPicPr>
          <p:blipFill>
            <a:blip r:embed="rId3" cstate="screen"/>
            <a:srcRect l="1453" t="7767" r="2039" b="10679"/>
            <a:stretch>
              <a:fillRect/>
            </a:stretch>
          </p:blipFill>
          <p:spPr>
            <a:xfrm>
              <a:off x="827584" y="4365104"/>
              <a:ext cx="7843334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DSC0024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8" y="2132856"/>
              <a:ext cx="1620000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 descr="quil_ang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5976" y="2132856"/>
              <a:ext cx="1674419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ангел2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84168" y="548680"/>
              <a:ext cx="2788623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23528" y="980728"/>
              <a:ext cx="7161512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Фигурку Ангела можно купить в магазине, нарисовать.</a:t>
              </a:r>
            </a:p>
            <a:p>
              <a:pPr algn="just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Красивые Ангелочки получаются и в технике КВИЛЛИНГА.</a:t>
              </a:r>
            </a:p>
            <a:p>
              <a:pPr algn="just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Посмотрите, попробуйте! У Вас обязательно получится!</a:t>
              </a:r>
            </a:p>
            <a:p>
              <a:endParaRPr lang="ru-RU" dirty="0" smtClean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528" y="188640"/>
              <a:ext cx="62626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rPr>
                <a:t>Готовимся к Рождеству</a:t>
              </a:r>
              <a:endParaRPr lang="ru-RU" sz="4400" dirty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4dscf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772816"/>
            <a:ext cx="234830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ангел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9712" y="3717032"/>
            <a:ext cx="2025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_17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2" y="332656"/>
            <a:ext cx="2025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гел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7984" y="260648"/>
            <a:ext cx="4356425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81441" y="4149080"/>
            <a:ext cx="32089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Фантазируйте, мечтайте,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желайте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 другу добра,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Рождественскую ночь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случится чудо,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Ангел прилетит…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51520" y="260648"/>
            <a:ext cx="8560328" cy="6300400"/>
            <a:chOff x="251520" y="260648"/>
            <a:chExt cx="8560328" cy="6300400"/>
          </a:xfrm>
        </p:grpSpPr>
        <p:pic>
          <p:nvPicPr>
            <p:cNvPr id="17" name="Рисунок 16" descr="елка (6).jpg"/>
            <p:cNvPicPr>
              <a:picLocks noChangeAspect="1"/>
            </p:cNvPicPr>
            <p:nvPr/>
          </p:nvPicPr>
          <p:blipFill>
            <a:blip r:embed="rId2" cstate="print"/>
            <a:srcRect b="21794"/>
            <a:stretch>
              <a:fillRect/>
            </a:stretch>
          </p:blipFill>
          <p:spPr>
            <a:xfrm>
              <a:off x="6516216" y="3861048"/>
              <a:ext cx="2278942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3861048"/>
              <a:ext cx="259200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hny-hus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60648"/>
              <a:ext cx="1982818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ангел (1).jpg"/>
            <p:cNvPicPr>
              <a:picLocks noChangeAspect="1"/>
            </p:cNvPicPr>
            <p:nvPr/>
          </p:nvPicPr>
          <p:blipFill>
            <a:blip r:embed="rId5" cstate="screen"/>
            <a:srcRect t="12064" b="7512"/>
            <a:stretch>
              <a:fillRect/>
            </a:stretch>
          </p:blipFill>
          <p:spPr>
            <a:xfrm>
              <a:off x="2411760" y="260648"/>
              <a:ext cx="6400088" cy="16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Рисунок 22" descr="елка (5)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051720" y="1988840"/>
              <a:ext cx="2012945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4211960" y="2025908"/>
              <a:ext cx="324036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В лесу родилась елочка…</a:t>
              </a:r>
            </a:p>
            <a:p>
              <a:endPara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Какие </a:t>
              </a:r>
              <a:r>
                <a:rPr lang="ru-RU" sz="2400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красивы, разные,</a:t>
              </a:r>
            </a:p>
            <a:p>
              <a:r>
                <a:rPr lang="ru-RU" sz="2400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нарядные…</a:t>
              </a:r>
            </a:p>
            <a:p>
              <a:endPara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2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283968" y="4437112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Приятно дарить то,</a:t>
            </a:r>
          </a:p>
          <a:p>
            <a:pPr lvl="0"/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что сделано своими руками!...</a:t>
            </a:r>
            <a:endParaRPr lang="ru-RU" sz="24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285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53</cp:revision>
  <dcterms:created xsi:type="dcterms:W3CDTF">2011-12-17T22:08:07Z</dcterms:created>
  <dcterms:modified xsi:type="dcterms:W3CDTF">2011-12-19T19:58:02Z</dcterms:modified>
</cp:coreProperties>
</file>