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2" r:id="rId4"/>
    <p:sldId id="264" r:id="rId5"/>
    <p:sldId id="257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Материалы за Июль 2011 года &quot; Страница 255 &quot; ALLDAY - народный сайт о дизай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12192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Число и цифра 4.    Состав числа 4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229600" y="6324600"/>
            <a:ext cx="585216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10000" y="4495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733800"/>
            <a:ext cx="563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Автор презентации</a:t>
            </a:r>
          </a:p>
          <a:p>
            <a:r>
              <a:rPr lang="ru-RU" sz="3200" b="1" i="1" dirty="0" smtClean="0"/>
              <a:t>Варварина О.Н.</a:t>
            </a:r>
          </a:p>
          <a:p>
            <a:r>
              <a:rPr lang="ru-RU" sz="3200" b="1" i="1" smtClean="0"/>
              <a:t>читель</a:t>
            </a:r>
            <a:r>
              <a:rPr lang="ru-RU" sz="3200" b="1" i="1" dirty="0" smtClean="0"/>
              <a:t> начальных классов </a:t>
            </a:r>
          </a:p>
          <a:p>
            <a:r>
              <a:rPr lang="ru-RU" sz="3200" b="1" i="1" dirty="0" smtClean="0"/>
              <a:t>МБОУ гимназии №1 г.Липецка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Материалы за Июль 2011 года &quot; Страница 255 &quot; ALLDAY - народный сайт о дизай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Сказочный клипарт &quot;Гномы -Гномики&quot;. - Магия Фотошоп- я.ру"/>
          <p:cNvPicPr>
            <a:picLocks noChangeAspect="1" noChangeArrowheads="1"/>
          </p:cNvPicPr>
          <p:nvPr/>
        </p:nvPicPr>
        <p:blipFill>
          <a:blip r:embed="rId3"/>
          <a:srcRect l="15236" r="32284" b="10959"/>
          <a:stretch>
            <a:fillRect/>
          </a:stretch>
        </p:blipFill>
        <p:spPr bwMode="auto">
          <a:xfrm>
            <a:off x="533400" y="533400"/>
            <a:ext cx="4419600" cy="586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О том, как гном покинул дом (1976) смотреть онлайн &quot; Bankserialov.n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207544"/>
            <a:ext cx="2057400" cy="3021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096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096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6858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6858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670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432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7432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2" descr="Клубника - Ягоды - Презентация по биологии - 900 детских презентаций - Детские развивающие иг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743200"/>
            <a:ext cx="1447800" cy="1783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533400" y="4572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1  2  3  4  5  6  7  8  9  10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6388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2  3  4  1  5  6  7  8  9  10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73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3 - 1= 2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428868"/>
            <a:ext cx="2531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 + 1= 2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1357298"/>
            <a:ext cx="25314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 + 2= 3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286116" y="2428868"/>
            <a:ext cx="2531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3 - 2= 1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1428736"/>
            <a:ext cx="23679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2 - 1= 1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2428868"/>
            <a:ext cx="2531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 + 1= 3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33600" y="2590800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57800" y="160020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81600" y="2590800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305800" y="1600200"/>
            <a:ext cx="571504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О том, как гном покинул дом (1976) смотреть онлайн &quot; Bankserialov.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657600"/>
            <a:ext cx="2057400" cy="3021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1981200" y="160020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229600" y="266700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зад 20">
            <a:hlinkClick r:id="rId3" action="ppaction://hlinksldjump" highlightClick="1"/>
          </p:cNvPr>
          <p:cNvSpPr/>
          <p:nvPr/>
        </p:nvSpPr>
        <p:spPr>
          <a:xfrm>
            <a:off x="381000" y="6172200"/>
            <a:ext cx="533400" cy="5090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Материалы за Июль 2011 года &quot; Страница 255 &quot; ALLDAY - народный сайт о дизайн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124200" y="3124200"/>
            <a:ext cx="5334000" cy="3276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438400" y="990600"/>
            <a:ext cx="6553200" cy="2133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3886200"/>
            <a:ext cx="1143000" cy="1295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4600" y="3886200"/>
            <a:ext cx="1143000" cy="1295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91400" y="1447800"/>
            <a:ext cx="685800" cy="1219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181600" y="1676400"/>
            <a:ext cx="1143000" cy="10668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Сказочный клипарт &quot;Гномы -Гномики&quot;. - Магия Фотошоп- я.ру"/>
          <p:cNvPicPr>
            <a:picLocks noChangeAspect="1" noChangeArrowheads="1"/>
          </p:cNvPicPr>
          <p:nvPr/>
        </p:nvPicPr>
        <p:blipFill>
          <a:blip r:embed="rId3"/>
          <a:srcRect l="15236" r="32284" b="10959"/>
          <a:stretch>
            <a:fillRect/>
          </a:stretch>
        </p:blipFill>
        <p:spPr bwMode="auto">
          <a:xfrm>
            <a:off x="0" y="2667000"/>
            <a:ext cx="3156857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4" descr="О том, как гном покинул дом (1976) смотреть онлайн &quot; Bankserialov.n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191000"/>
            <a:ext cx="1676400" cy="2462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96975"/>
          </a:xfrm>
        </p:spPr>
        <p:txBody>
          <a:bodyPr>
            <a:normAutofit fontScale="90000"/>
          </a:bodyPr>
          <a:lstStyle/>
          <a:p>
            <a:r>
              <a:rPr lang="ru-RU" sz="4000"/>
              <a:t>На какие группы можно разбить данные фигуры?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143000" y="3200400"/>
            <a:ext cx="1581160" cy="1600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WordArt 11"/>
          <p:cNvSpPr>
            <a:spLocks noChangeArrowheads="1" noChangeShapeType="1" noTextEdit="1"/>
          </p:cNvSpPr>
          <p:nvPr/>
        </p:nvSpPr>
        <p:spPr bwMode="auto">
          <a:xfrm>
            <a:off x="6732588" y="1628775"/>
            <a:ext cx="1871662" cy="512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Т+К=Ф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6732588" y="2349500"/>
            <a:ext cx="18716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К+Т=Ф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6732588" y="3141663"/>
            <a:ext cx="1800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Ф-Т=К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6732588" y="3860800"/>
            <a:ext cx="1800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Ф-К=Т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43900" y="2285992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143900" y="378619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24200" y="1981200"/>
            <a:ext cx="6096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371600" y="1828800"/>
            <a:ext cx="59056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3124200" y="3581400"/>
            <a:ext cx="590560" cy="68580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715107" y="1169963"/>
            <a:ext cx="3568506" cy="4607170"/>
          </a:xfrm>
          <a:custGeom>
            <a:avLst/>
            <a:gdLst>
              <a:gd name="connsiteX0" fmla="*/ 466579 w 3568506"/>
              <a:gd name="connsiteY0" fmla="*/ 518160 h 4607170"/>
              <a:gd name="connsiteX1" fmla="*/ 1437250 w 3568506"/>
              <a:gd name="connsiteY1" fmla="*/ 307145 h 4607170"/>
              <a:gd name="connsiteX2" fmla="*/ 1887416 w 3568506"/>
              <a:gd name="connsiteY2" fmla="*/ 2361028 h 4607170"/>
              <a:gd name="connsiteX3" fmla="*/ 3083170 w 3568506"/>
              <a:gd name="connsiteY3" fmla="*/ 1995268 h 4607170"/>
              <a:gd name="connsiteX4" fmla="*/ 3139441 w 3568506"/>
              <a:gd name="connsiteY4" fmla="*/ 4217963 h 4607170"/>
              <a:gd name="connsiteX5" fmla="*/ 508782 w 3568506"/>
              <a:gd name="connsiteY5" fmla="*/ 4147625 h 4607170"/>
              <a:gd name="connsiteX6" fmla="*/ 86751 w 3568506"/>
              <a:gd name="connsiteY6" fmla="*/ 1460695 h 4607170"/>
              <a:gd name="connsiteX7" fmla="*/ 565053 w 3568506"/>
              <a:gd name="connsiteY7" fmla="*/ 433754 h 4607170"/>
              <a:gd name="connsiteX8" fmla="*/ 550985 w 3568506"/>
              <a:gd name="connsiteY8" fmla="*/ 433754 h 4607170"/>
              <a:gd name="connsiteX9" fmla="*/ 565053 w 3568506"/>
              <a:gd name="connsiteY9" fmla="*/ 461889 h 4607170"/>
              <a:gd name="connsiteX10" fmla="*/ 565053 w 3568506"/>
              <a:gd name="connsiteY10" fmla="*/ 461889 h 460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8506" h="4607170">
                <a:moveTo>
                  <a:pt x="466579" y="518160"/>
                </a:moveTo>
                <a:cubicBezTo>
                  <a:pt x="833511" y="259080"/>
                  <a:pt x="1200444" y="0"/>
                  <a:pt x="1437250" y="307145"/>
                </a:cubicBezTo>
                <a:cubicBezTo>
                  <a:pt x="1674056" y="614290"/>
                  <a:pt x="1613096" y="2079674"/>
                  <a:pt x="1887416" y="2361028"/>
                </a:cubicBezTo>
                <a:cubicBezTo>
                  <a:pt x="2161736" y="2642382"/>
                  <a:pt x="2874499" y="1685779"/>
                  <a:pt x="3083170" y="1995268"/>
                </a:cubicBezTo>
                <a:cubicBezTo>
                  <a:pt x="3291841" y="2304757"/>
                  <a:pt x="3568506" y="3859237"/>
                  <a:pt x="3139441" y="4217963"/>
                </a:cubicBezTo>
                <a:cubicBezTo>
                  <a:pt x="2710376" y="4576689"/>
                  <a:pt x="1017564" y="4607170"/>
                  <a:pt x="508782" y="4147625"/>
                </a:cubicBezTo>
                <a:cubicBezTo>
                  <a:pt x="0" y="3688080"/>
                  <a:pt x="77373" y="2079673"/>
                  <a:pt x="86751" y="1460695"/>
                </a:cubicBezTo>
                <a:cubicBezTo>
                  <a:pt x="96129" y="841717"/>
                  <a:pt x="487681" y="604911"/>
                  <a:pt x="565053" y="433754"/>
                </a:cubicBezTo>
                <a:cubicBezTo>
                  <a:pt x="642425" y="262597"/>
                  <a:pt x="550985" y="429065"/>
                  <a:pt x="550985" y="433754"/>
                </a:cubicBezTo>
                <a:cubicBezTo>
                  <a:pt x="550985" y="438443"/>
                  <a:pt x="565053" y="461889"/>
                  <a:pt x="565053" y="461889"/>
                </a:cubicBezTo>
                <a:lnTo>
                  <a:pt x="565053" y="461889"/>
                </a:lnTo>
              </a:path>
            </a:pathLst>
          </a:cu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459502" y="1542757"/>
            <a:ext cx="1889760" cy="1420837"/>
          </a:xfrm>
          <a:custGeom>
            <a:avLst/>
            <a:gdLst>
              <a:gd name="connsiteX0" fmla="*/ 396240 w 1889760"/>
              <a:gd name="connsiteY0" fmla="*/ 286043 h 1420837"/>
              <a:gd name="connsiteX1" fmla="*/ 1718603 w 1889760"/>
              <a:gd name="connsiteY1" fmla="*/ 173501 h 1420837"/>
              <a:gd name="connsiteX2" fmla="*/ 1423181 w 1889760"/>
              <a:gd name="connsiteY2" fmla="*/ 1327052 h 1420837"/>
              <a:gd name="connsiteX3" fmla="*/ 157089 w 1889760"/>
              <a:gd name="connsiteY3" fmla="*/ 736209 h 1420837"/>
              <a:gd name="connsiteX4" fmla="*/ 480646 w 1889760"/>
              <a:gd name="connsiteY4" fmla="*/ 243840 h 1420837"/>
              <a:gd name="connsiteX5" fmla="*/ 480646 w 1889760"/>
              <a:gd name="connsiteY5" fmla="*/ 271975 h 1420837"/>
              <a:gd name="connsiteX6" fmla="*/ 522849 w 1889760"/>
              <a:gd name="connsiteY6" fmla="*/ 286043 h 1420837"/>
              <a:gd name="connsiteX7" fmla="*/ 522849 w 1889760"/>
              <a:gd name="connsiteY7" fmla="*/ 286043 h 142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9760" h="1420837">
                <a:moveTo>
                  <a:pt x="396240" y="286043"/>
                </a:moveTo>
                <a:cubicBezTo>
                  <a:pt x="971843" y="143021"/>
                  <a:pt x="1547446" y="0"/>
                  <a:pt x="1718603" y="173501"/>
                </a:cubicBezTo>
                <a:cubicBezTo>
                  <a:pt x="1889760" y="347002"/>
                  <a:pt x="1683433" y="1233267"/>
                  <a:pt x="1423181" y="1327052"/>
                </a:cubicBezTo>
                <a:cubicBezTo>
                  <a:pt x="1162929" y="1420837"/>
                  <a:pt x="314178" y="916744"/>
                  <a:pt x="157089" y="736209"/>
                </a:cubicBezTo>
                <a:cubicBezTo>
                  <a:pt x="0" y="555674"/>
                  <a:pt x="426720" y="321212"/>
                  <a:pt x="480646" y="243840"/>
                </a:cubicBezTo>
                <a:cubicBezTo>
                  <a:pt x="534572" y="166468"/>
                  <a:pt x="473612" y="264941"/>
                  <a:pt x="480646" y="271975"/>
                </a:cubicBezTo>
                <a:cubicBezTo>
                  <a:pt x="487680" y="279009"/>
                  <a:pt x="522849" y="286043"/>
                  <a:pt x="522849" y="286043"/>
                </a:cubicBezTo>
                <a:lnTo>
                  <a:pt x="522849" y="286043"/>
                </a:lnTo>
              </a:path>
            </a:pathLst>
          </a:cu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96975"/>
          </a:xfrm>
        </p:spPr>
        <p:txBody>
          <a:bodyPr>
            <a:normAutofit fontScale="90000"/>
          </a:bodyPr>
          <a:lstStyle/>
          <a:p>
            <a:r>
              <a:rPr lang="ru-RU" sz="4000"/>
              <a:t>На какие группы можно разбить данные фигуры?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143000" y="3200400"/>
            <a:ext cx="1581160" cy="16002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WordArt 11"/>
          <p:cNvSpPr>
            <a:spLocks noChangeArrowheads="1" noChangeShapeType="1" noTextEdit="1"/>
          </p:cNvSpPr>
          <p:nvPr/>
        </p:nvSpPr>
        <p:spPr bwMode="auto">
          <a:xfrm>
            <a:off x="6732588" y="1628775"/>
            <a:ext cx="1871662" cy="512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3 + 1 = 4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6732588" y="2349500"/>
            <a:ext cx="18716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1 + 3 = 4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6732588" y="3141663"/>
            <a:ext cx="1800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4 – 3 = 1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6732588" y="3860800"/>
            <a:ext cx="1800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33"/>
                </a:solidFill>
                <a:latin typeface="Arial"/>
                <a:cs typeface="Arial"/>
              </a:rPr>
              <a:t>4 – 1 = 3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33"/>
              </a:solidFill>
              <a:latin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29600" y="160020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229600" y="236220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124200" y="1981200"/>
            <a:ext cx="6096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371600" y="1828800"/>
            <a:ext cx="590560" cy="685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3124200" y="3581400"/>
            <a:ext cx="590560" cy="685800"/>
          </a:xfrm>
          <a:prstGeom prst="triangle">
            <a:avLst>
              <a:gd name="adj" fmla="val 50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715107" y="1169963"/>
            <a:ext cx="3568506" cy="4607170"/>
          </a:xfrm>
          <a:custGeom>
            <a:avLst/>
            <a:gdLst>
              <a:gd name="connsiteX0" fmla="*/ 466579 w 3568506"/>
              <a:gd name="connsiteY0" fmla="*/ 518160 h 4607170"/>
              <a:gd name="connsiteX1" fmla="*/ 1437250 w 3568506"/>
              <a:gd name="connsiteY1" fmla="*/ 307145 h 4607170"/>
              <a:gd name="connsiteX2" fmla="*/ 1887416 w 3568506"/>
              <a:gd name="connsiteY2" fmla="*/ 2361028 h 4607170"/>
              <a:gd name="connsiteX3" fmla="*/ 3083170 w 3568506"/>
              <a:gd name="connsiteY3" fmla="*/ 1995268 h 4607170"/>
              <a:gd name="connsiteX4" fmla="*/ 3139441 w 3568506"/>
              <a:gd name="connsiteY4" fmla="*/ 4217963 h 4607170"/>
              <a:gd name="connsiteX5" fmla="*/ 508782 w 3568506"/>
              <a:gd name="connsiteY5" fmla="*/ 4147625 h 4607170"/>
              <a:gd name="connsiteX6" fmla="*/ 86751 w 3568506"/>
              <a:gd name="connsiteY6" fmla="*/ 1460695 h 4607170"/>
              <a:gd name="connsiteX7" fmla="*/ 565053 w 3568506"/>
              <a:gd name="connsiteY7" fmla="*/ 433754 h 4607170"/>
              <a:gd name="connsiteX8" fmla="*/ 550985 w 3568506"/>
              <a:gd name="connsiteY8" fmla="*/ 433754 h 4607170"/>
              <a:gd name="connsiteX9" fmla="*/ 565053 w 3568506"/>
              <a:gd name="connsiteY9" fmla="*/ 461889 h 4607170"/>
              <a:gd name="connsiteX10" fmla="*/ 565053 w 3568506"/>
              <a:gd name="connsiteY10" fmla="*/ 461889 h 4607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8506" h="4607170">
                <a:moveTo>
                  <a:pt x="466579" y="518160"/>
                </a:moveTo>
                <a:cubicBezTo>
                  <a:pt x="833511" y="259080"/>
                  <a:pt x="1200444" y="0"/>
                  <a:pt x="1437250" y="307145"/>
                </a:cubicBezTo>
                <a:cubicBezTo>
                  <a:pt x="1674056" y="614290"/>
                  <a:pt x="1613096" y="2079674"/>
                  <a:pt x="1887416" y="2361028"/>
                </a:cubicBezTo>
                <a:cubicBezTo>
                  <a:pt x="2161736" y="2642382"/>
                  <a:pt x="2874499" y="1685779"/>
                  <a:pt x="3083170" y="1995268"/>
                </a:cubicBezTo>
                <a:cubicBezTo>
                  <a:pt x="3291841" y="2304757"/>
                  <a:pt x="3568506" y="3859237"/>
                  <a:pt x="3139441" y="4217963"/>
                </a:cubicBezTo>
                <a:cubicBezTo>
                  <a:pt x="2710376" y="4576689"/>
                  <a:pt x="1017564" y="4607170"/>
                  <a:pt x="508782" y="4147625"/>
                </a:cubicBezTo>
                <a:cubicBezTo>
                  <a:pt x="0" y="3688080"/>
                  <a:pt x="77373" y="2079673"/>
                  <a:pt x="86751" y="1460695"/>
                </a:cubicBezTo>
                <a:cubicBezTo>
                  <a:pt x="96129" y="841717"/>
                  <a:pt x="487681" y="604911"/>
                  <a:pt x="565053" y="433754"/>
                </a:cubicBezTo>
                <a:cubicBezTo>
                  <a:pt x="642425" y="262597"/>
                  <a:pt x="550985" y="429065"/>
                  <a:pt x="550985" y="433754"/>
                </a:cubicBezTo>
                <a:cubicBezTo>
                  <a:pt x="550985" y="438443"/>
                  <a:pt x="565053" y="461889"/>
                  <a:pt x="565053" y="461889"/>
                </a:cubicBezTo>
                <a:lnTo>
                  <a:pt x="565053" y="461889"/>
                </a:lnTo>
              </a:path>
            </a:pathLst>
          </a:custGeom>
          <a:ln w="508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459502" y="1542757"/>
            <a:ext cx="1889760" cy="1420837"/>
          </a:xfrm>
          <a:custGeom>
            <a:avLst/>
            <a:gdLst>
              <a:gd name="connsiteX0" fmla="*/ 396240 w 1889760"/>
              <a:gd name="connsiteY0" fmla="*/ 286043 h 1420837"/>
              <a:gd name="connsiteX1" fmla="*/ 1718603 w 1889760"/>
              <a:gd name="connsiteY1" fmla="*/ 173501 h 1420837"/>
              <a:gd name="connsiteX2" fmla="*/ 1423181 w 1889760"/>
              <a:gd name="connsiteY2" fmla="*/ 1327052 h 1420837"/>
              <a:gd name="connsiteX3" fmla="*/ 157089 w 1889760"/>
              <a:gd name="connsiteY3" fmla="*/ 736209 h 1420837"/>
              <a:gd name="connsiteX4" fmla="*/ 480646 w 1889760"/>
              <a:gd name="connsiteY4" fmla="*/ 243840 h 1420837"/>
              <a:gd name="connsiteX5" fmla="*/ 480646 w 1889760"/>
              <a:gd name="connsiteY5" fmla="*/ 271975 h 1420837"/>
              <a:gd name="connsiteX6" fmla="*/ 522849 w 1889760"/>
              <a:gd name="connsiteY6" fmla="*/ 286043 h 1420837"/>
              <a:gd name="connsiteX7" fmla="*/ 522849 w 1889760"/>
              <a:gd name="connsiteY7" fmla="*/ 286043 h 142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9760" h="1420837">
                <a:moveTo>
                  <a:pt x="396240" y="286043"/>
                </a:moveTo>
                <a:cubicBezTo>
                  <a:pt x="971843" y="143021"/>
                  <a:pt x="1547446" y="0"/>
                  <a:pt x="1718603" y="173501"/>
                </a:cubicBezTo>
                <a:cubicBezTo>
                  <a:pt x="1889760" y="347002"/>
                  <a:pt x="1683433" y="1233267"/>
                  <a:pt x="1423181" y="1327052"/>
                </a:cubicBezTo>
                <a:cubicBezTo>
                  <a:pt x="1162929" y="1420837"/>
                  <a:pt x="314178" y="916744"/>
                  <a:pt x="157089" y="736209"/>
                </a:cubicBezTo>
                <a:cubicBezTo>
                  <a:pt x="0" y="555674"/>
                  <a:pt x="426720" y="321212"/>
                  <a:pt x="480646" y="243840"/>
                </a:cubicBezTo>
                <a:cubicBezTo>
                  <a:pt x="534572" y="166468"/>
                  <a:pt x="473612" y="264941"/>
                  <a:pt x="480646" y="271975"/>
                </a:cubicBezTo>
                <a:cubicBezTo>
                  <a:pt x="487680" y="279009"/>
                  <a:pt x="522849" y="286043"/>
                  <a:pt x="522849" y="286043"/>
                </a:cubicBezTo>
                <a:lnTo>
                  <a:pt x="522849" y="286043"/>
                </a:lnTo>
              </a:path>
            </a:pathLst>
          </a:custGeom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229600" y="304800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91400" y="3810000"/>
            <a:ext cx="45720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229600" y="3810000"/>
            <a:ext cx="71438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5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112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На какие группы можно разбить данные фигуры?</vt:lpstr>
      <vt:lpstr>На какие группы можно разбить данные фигуры?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ксюша</dc:creator>
  <cp:lastModifiedBy>днс</cp:lastModifiedBy>
  <cp:revision>29</cp:revision>
  <dcterms:created xsi:type="dcterms:W3CDTF">2014-09-10T14:21:29Z</dcterms:created>
  <dcterms:modified xsi:type="dcterms:W3CDTF">2015-11-03T21:25:47Z</dcterms:modified>
</cp:coreProperties>
</file>