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75" r:id="rId3"/>
    <p:sldId id="256" r:id="rId4"/>
    <p:sldId id="257" r:id="rId5"/>
    <p:sldId id="258" r:id="rId6"/>
    <p:sldId id="259" r:id="rId7"/>
    <p:sldId id="271" r:id="rId8"/>
    <p:sldId id="272" r:id="rId9"/>
    <p:sldId id="273" r:id="rId10"/>
    <p:sldId id="274" r:id="rId11"/>
    <p:sldId id="279" r:id="rId12"/>
    <p:sldId id="27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00043"/>
            <a:ext cx="7386662" cy="164307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Красота вышивки – гармония цвета ткани и лент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Автор :ученица 8 класса Ильченко Марина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Средняя школа №2 с.Большая Джалга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Работы выполнены с применением смежной схемы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Мои документы\наработка А.И\материал к конкурсу\мастер-класс02.03.09\26315ec89e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d:\Мои документы\наработка А.И\материал к конкурсу\мастер-класс02.03.09\8084af2e3919e8a4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969600" y="1600200"/>
            <a:ext cx="339579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Час- для души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окном мой март порошит,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доме тикают часы,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 моих руках иголка,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Вышивает для души.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Говорят совсем не модно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Напрягать свои глаза –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Никого теперь не тронет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Полотняная краса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я хочу сквозь иглы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Ленты яркие вдевать,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наслажденьем и забвеньем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Вышивать и вышивать!!!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026" name="Picture 2" descr="d:\Мои документы\наработка А.И\материал к конкурсу\мастер-класс02.03.09\7f0dd4bd17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5391169" cy="4820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Желаю удачи!</a:t>
            </a:r>
            <a:endParaRPr lang="ru-RU" dirty="0"/>
          </a:p>
        </p:txBody>
      </p:sp>
      <p:pic>
        <p:nvPicPr>
          <p:cNvPr id="2050" name="Picture 2" descr="d:\Мои документы\наработка А.И\материал к конкурсу\мастер-класс02.03.09\01a78576cc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00240"/>
            <a:ext cx="414340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FF0000"/>
                </a:solidFill>
              </a:rPr>
              <a:t>Теория  гармонии цвета</a:t>
            </a: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Очень часто за событиями</a:t>
            </a:r>
          </a:p>
          <a:p>
            <a:pPr>
              <a:buNone/>
            </a:pPr>
            <a:r>
              <a:rPr lang="ru-RU" dirty="0" smtClean="0"/>
              <a:t>   И за сутолокой дней,</a:t>
            </a:r>
          </a:p>
          <a:p>
            <a:pPr>
              <a:buNone/>
            </a:pPr>
            <a:r>
              <a:rPr lang="ru-RU" dirty="0" smtClean="0"/>
              <a:t>   Старины своей не помним</a:t>
            </a:r>
          </a:p>
          <a:p>
            <a:pPr>
              <a:buNone/>
            </a:pPr>
            <a:r>
              <a:rPr lang="ru-RU" dirty="0" smtClean="0"/>
              <a:t>    Забываем мы о ней!</a:t>
            </a:r>
          </a:p>
          <a:p>
            <a:endParaRPr lang="ru-RU" dirty="0" smtClean="0"/>
          </a:p>
          <a:p>
            <a:r>
              <a:rPr lang="ru-RU" dirty="0" smtClean="0"/>
              <a:t>Заслуга физика Исаака Ньютона в разработке теории цвета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143000" y="533400"/>
            <a:ext cx="304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Цвета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4648200" y="2743200"/>
            <a:ext cx="3032125" cy="517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Хроматические</a:t>
            </a: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304800" y="1981200"/>
            <a:ext cx="3254375" cy="517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Ахроматические</a:t>
            </a:r>
          </a:p>
        </p:txBody>
      </p:sp>
      <p:pic>
        <p:nvPicPr>
          <p:cNvPr id="7181" name="Picture 13" descr="вал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20040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чёр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4114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9" grpId="0" animBg="1"/>
      <p:bldP spid="71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Ожнотоновая гармо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326707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фио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928802"/>
            <a:ext cx="35448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990600" y="685800"/>
            <a:ext cx="43973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Однотонная гармония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онтра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133600"/>
            <a:ext cx="3954463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круг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29835">
            <a:off x="701675" y="2498725"/>
            <a:ext cx="3505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228600" y="533400"/>
            <a:ext cx="5989638" cy="7000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6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Контрастное сочетание цветов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вадр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4267200" cy="3906838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  <p:pic>
        <p:nvPicPr>
          <p:cNvPr id="14343" name="Picture 7" descr="Новый рису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8811" y="2643182"/>
            <a:ext cx="4292789" cy="399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57150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60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Выбор сочетания цветов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квадр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590800"/>
            <a:ext cx="44196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поду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424815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57150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44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D20069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Выбор сочетания цветов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Вышивка выполнена по монохромной схеме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Мои документы\наработка А.И\материал к конкурсу\мастер-класс02.03.09\60703ac6c5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93765" y="1600200"/>
            <a:ext cx="3565469" cy="4525963"/>
          </a:xfrm>
          <a:prstGeom prst="rect">
            <a:avLst/>
          </a:prstGeom>
          <a:noFill/>
        </p:spPr>
      </p:pic>
      <p:pic>
        <p:nvPicPr>
          <p:cNvPr id="3074" name="Picture 2" descr="d:\Мои документы\наработка А.И\материал к конкурсу\мастер-класс02.03.09\5fba52725f56bf93b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969600" y="1600200"/>
            <a:ext cx="339579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Работы выполнена по </a:t>
            </a:r>
            <a:r>
              <a:rPr lang="ru-RU" b="1" dirty="0" err="1" smtClean="0">
                <a:solidFill>
                  <a:srgbClr val="FF0000"/>
                </a:solidFill>
              </a:rPr>
              <a:t>комплиментарной</a:t>
            </a:r>
            <a:r>
              <a:rPr lang="ru-RU" b="1" dirty="0" smtClean="0">
                <a:solidFill>
                  <a:srgbClr val="FF0000"/>
                </a:solidFill>
              </a:rPr>
              <a:t> схеме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Мои документы\наработка А.И\материал к конкурсу\мастер-класс02.03.09\41e5d80b96a411ee0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d:\Мои документы\наработка А.И\материал к конкурсу\мастер-класс02.03.09\58ff3ab803c543f78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350842"/>
            <a:ext cx="4038600" cy="3024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146</Words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Красота вышивки – гармония цвета ткани и лент </vt:lpstr>
      <vt:lpstr>Теория  гармонии цвета</vt:lpstr>
      <vt:lpstr>Слайд 3</vt:lpstr>
      <vt:lpstr>Слайд 4</vt:lpstr>
      <vt:lpstr>Слайд 5</vt:lpstr>
      <vt:lpstr>Слайд 6</vt:lpstr>
      <vt:lpstr>Слайд 7</vt:lpstr>
      <vt:lpstr>Вышивка выполнена по монохромной схеме</vt:lpstr>
      <vt:lpstr>Работы выполнена по комплиментарной схеме</vt:lpstr>
      <vt:lpstr>Работы выполнены с применением смежной схемы</vt:lpstr>
      <vt:lpstr>Час- для души</vt:lpstr>
      <vt:lpstr>Спасибо за внимание</vt:lpstr>
      <vt:lpstr>Желаю удачи!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Красота вышивки – гармония ткани и лент </dc:title>
  <cp:lastModifiedBy>Ирина</cp:lastModifiedBy>
  <cp:revision>16</cp:revision>
  <dcterms:modified xsi:type="dcterms:W3CDTF">2012-01-25T09:53:42Z</dcterms:modified>
</cp:coreProperties>
</file>