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00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DEFC-34B1-4196-BC1B-D55AA60F19EB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BBF8-8A7D-4668-99C3-7EE3F097F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A8D6-49BD-49D5-AA3B-128BD1FEAC9B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9B86-0E3C-4C2E-80D1-D037F127F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A431-C981-4CDB-9F37-4CA2A70D8A86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3181-9FF2-46D1-9EB0-BE2261C56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7859-C815-47F3-958D-B38798EF3801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39C9-4077-4AC7-A819-70CFB708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771A-2D02-4547-B0D7-8576DA7F7572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2061-B280-4D5F-AA8C-C6AA2620A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D188-DF06-4939-862D-304A2C8B66D4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2F38-3014-4A39-9CA9-D4AE623B6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B576-4A5D-4DA6-99ED-64EAE98460D8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2886-B48F-447A-983F-E087E78BB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2378-2ABC-4247-ADA2-43FB2DBE160B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AECC-1D71-4DE0-85D4-495105387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68E6-2DA4-4F41-847B-268C74B50330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8C8A-1638-49DC-8BC8-034A5216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3C13-325E-4FEF-B319-8EBE764B5D7C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00DF-15D0-43EB-9CD0-E5821F035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05BF-894E-4A24-ABA4-FAD348C62CE7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FF12-5602-4E8A-8A20-A6F6DD69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325F1D-F7A4-4E6F-9CA0-C5E99A7B2CAE}" type="datetimeFigureOut">
              <a:rPr lang="en-US"/>
              <a:pPr>
                <a:defRPr/>
              </a:pPr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EA700B-38DA-44A1-9999-5E475F45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2057400" y="1981200"/>
            <a:ext cx="6705600" cy="31242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4800"/>
            <a:ext cx="9144000" cy="10668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08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533400"/>
            <a:ext cx="71628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Образовательная область технология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1219200"/>
            <a:ext cx="6858000" cy="5047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CC990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Практикум – семинарское занятие . Работа  над  учебным проектом с творческим названием</a:t>
            </a:r>
            <a:r>
              <a:rPr lang="ru-RU" sz="32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:</a:t>
            </a:r>
            <a:endParaRPr lang="ru-RU" sz="32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«ЧАС ДЛЯ ДУШИ»</a:t>
            </a:r>
            <a:endParaRPr lang="ru-RU" sz="32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Технологический раздел. Реклама. Презентация</a:t>
            </a:r>
            <a:endParaRPr lang="ru-RU" sz="28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 10 класс </a:t>
            </a:r>
            <a:endParaRPr lang="ru-RU" sz="24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Средняя общеобразовательная школа №2, учитель: Ромах А.И.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с. Большая Джалга, 2012</a:t>
            </a:r>
            <a:endParaRPr lang="ru-RU" sz="2400" b="1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05000" y="914400"/>
            <a:ext cx="6934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6" descr="D:\ РОМАХ АИ (G)\к семинару2\к презент\начало\DSC01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39200" y="-6629400"/>
            <a:ext cx="13827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2" descr="D:\ РОМАХ АИ (G)\к семинару2\к презент\начало\вып1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1492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4" descr="D:\ РОМАХ АИ (G)\к семинару2\к презент\начало\DSC018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6" descr="D:\ РОМАХ АИ (G)\к семинару2\к презент\начало\фото 1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144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17" descr="D:\ РОМАХ АИ (G)\к семинару2\к презент\средина\P10007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86200"/>
            <a:ext cx="14478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8" descr="D:\ РОМАХ АИ (G)\к семинару2\к презент\средина\проект 1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19050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+mn-lt"/>
              </a:rPr>
              <a:t>ТВОРЧЕСКОЕ ПРОЕКТИРОВАНИЕ. ЭКОНОМИЧЕСКОЕ  И ЭКОЛОГИЧЕСКОЕ ОБОСНОВАНИЕ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67200" y="381000"/>
            <a:ext cx="4648200" cy="6096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572000" y="3810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Реклама </a:t>
            </a:r>
          </a:p>
        </p:txBody>
      </p:sp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2362200" y="13716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К видам рекламы относятся…</a:t>
            </a:r>
          </a:p>
        </p:txBody>
      </p:sp>
      <p:pic>
        <p:nvPicPr>
          <p:cNvPr id="7" name="Рисунок 6" descr="42-16073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33800"/>
            <a:ext cx="3475789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3886200" y="2133600"/>
            <a:ext cx="50292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полиграфия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( визитка, буклет, флаер,  плакат, афиша, календари);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наружная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(щит, вывеска, штендер (раскладушка));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сувенирная продукция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информационная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; (рекламный блок, статья, журналы, бегущая строка, видеоролик) 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специализированные издания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фирмы с рекламой продукции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19050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+mn-lt"/>
              </a:rPr>
              <a:t>ТВОРЧЕСКОЕ ПРОЕКТИРОВАНИЕ. ЭКОНОМИЧЕСКОЕ  И ЭКОЛОГИЧЕСКОЕ ОБОСНОВАНИЕ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4114800"/>
            <a:ext cx="5867400" cy="19139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>
            <a:prstTxWarp prst="textDe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Спасибо за сотрудничество!</a:t>
            </a:r>
          </a:p>
        </p:txBody>
      </p:sp>
      <p:pic>
        <p:nvPicPr>
          <p:cNvPr id="7" name="Рисунок 6" descr="SS16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"/>
            <a:ext cx="3581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19050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+mn-lt"/>
              </a:rPr>
              <a:t>ТВОРЧЕСКОЕ 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ПРОЕКТИРОВАНИЕ.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+mn-lt"/>
              </a:rPr>
              <a:t> Технологический раздел. Реклама. Презентация   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362200" y="20574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>
                <a:solidFill>
                  <a:srgbClr val="9966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8" name="Рисунок 7" descr="42-15254595.jpg"/>
          <p:cNvPicPr>
            <a:picLocks noChangeAspect="1"/>
          </p:cNvPicPr>
          <p:nvPr/>
        </p:nvPicPr>
        <p:blipFill>
          <a:blip r:embed="rId2"/>
          <a:srcRect b="16800"/>
          <a:stretch>
            <a:fillRect/>
          </a:stretch>
        </p:blipFill>
        <p:spPr>
          <a:xfrm>
            <a:off x="5715000" y="4038600"/>
            <a:ext cx="3175000" cy="1981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191000" y="381000"/>
            <a:ext cx="4648200" cy="6096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4495800" y="3810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Сегодня на уроке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905000"/>
            <a:ext cx="3200400" cy="6463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ВСПОМНИМ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48000"/>
            <a:ext cx="3200400" cy="175432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Изучим и применим на практике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34000"/>
            <a:ext cx="3657600" cy="1077218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Познакомимся и проанализируем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3581400" y="1447800"/>
            <a:ext cx="5334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Содержание пояснительной записки к проекту;</a:t>
            </a:r>
          </a:p>
          <a:p>
            <a:endParaRPr lang="ru-RU" sz="2000" b="1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- 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основные понятия при работе в технологическом разделе;</a:t>
            </a:r>
          </a:p>
        </p:txBody>
      </p: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3505200" y="3048000"/>
            <a:ext cx="533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- 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приемы оформления технологической карты; и применим их на практике</a:t>
            </a:r>
          </a:p>
        </p:txBody>
      </p:sp>
      <p:sp>
        <p:nvSpPr>
          <p:cNvPr id="3087" name="TextBox 15"/>
          <p:cNvSpPr txBox="1">
            <a:spLocks noChangeArrowheads="1"/>
          </p:cNvSpPr>
          <p:nvPr/>
        </p:nvSpPr>
        <p:spPr bwMode="auto">
          <a:xfrm>
            <a:off x="3429000" y="4800600"/>
            <a:ext cx="304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основные виды рекламы </a:t>
            </a:r>
          </a:p>
          <a:p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проделанную работу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1905000" cy="1477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ТВОРЧЕСКОЕ ПРОЕКТИРОВАНИЕ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Технологический раздел. Реклама. Презентация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00"/>
                </a:solidFill>
                <a:latin typeface="+mn-lt"/>
              </a:rPr>
              <a:t>  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81400" y="457200"/>
            <a:ext cx="5029200" cy="6096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4572000" y="3810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Содержание пояснительной записки</a:t>
            </a:r>
          </a:p>
        </p:txBody>
      </p:sp>
      <p:sp>
        <p:nvSpPr>
          <p:cNvPr id="4104" name="Прямоугольник 7"/>
          <p:cNvSpPr>
            <a:spLocks noChangeArrowheads="1"/>
          </p:cNvSpPr>
          <p:nvPr/>
        </p:nvSpPr>
        <p:spPr bwMode="auto">
          <a:xfrm>
            <a:off x="2514600" y="1295400"/>
            <a:ext cx="6324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1. Обоснование темы проекта</a:t>
            </a:r>
          </a:p>
          <a:p>
            <a:pPr marL="457200" indent="-45720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2.  Историческая справка </a:t>
            </a:r>
            <a:endParaRPr lang="ru-RU" sz="20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3.  Банк идей и вариантов.  Альтернатива</a:t>
            </a:r>
            <a:endParaRPr lang="ru-RU" sz="20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дизайн – анализ  изделия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принципы  конструирования и моделирования</a:t>
            </a:r>
            <a:endParaRPr lang="ru-RU" sz="2000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4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Выбор материалов, инструментов, оборудования</a:t>
            </a:r>
            <a:endParaRPr lang="ru-RU" sz="2400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3  Технологический раздел</a:t>
            </a:r>
            <a:endParaRPr lang="ru-RU" sz="20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Организация рабочего места</a:t>
            </a:r>
          </a:p>
          <a:p>
            <a:pPr eaLnBrk="0" hangingPunct="0">
              <a:buFontTx/>
              <a:buChar char="•"/>
              <a:defRPr/>
            </a:pPr>
            <a:r>
              <a:rPr lang="ru-RU" sz="20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Принципы разработки конструкции изделия</a:t>
            </a:r>
          </a:p>
          <a:p>
            <a:pPr eaLnBrk="0" hangingPunct="0">
              <a:buFontTx/>
              <a:buChar char="•"/>
              <a:defRPr/>
            </a:pPr>
            <a:r>
              <a:rPr lang="ru-RU" sz="24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Технологическая или инструкционная  карта, содержание и структура </a:t>
            </a:r>
            <a:endParaRPr lang="ru-RU" sz="2400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defRPr/>
            </a:pPr>
            <a:r>
              <a:rPr lang="ru-RU" sz="2000" i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5. Экономическое обоснование </a:t>
            </a:r>
            <a:endParaRPr lang="ru-RU" sz="20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6. Экологическое обоснование</a:t>
            </a:r>
            <a:endParaRPr lang="ru-RU" sz="2000" b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7. Реклама. 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Заключение. Презентация .</a:t>
            </a:r>
            <a:endParaRPr lang="ru-RU" sz="20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4105" name="Рисунок 8" descr="D:\ РОМАХ АИ (G)\к семинару2\к презент\средина\проект 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10200"/>
            <a:ext cx="1295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9" descr="D:\ РОМАХ АИ (G)\к семинару2\к презент\средина\DSC00535.JPG"/>
          <p:cNvPicPr>
            <a:picLocks noChangeAspect="1" noChangeArrowheads="1"/>
          </p:cNvPicPr>
          <p:nvPr/>
        </p:nvPicPr>
        <p:blipFill>
          <a:blip r:embed="rId3"/>
          <a:srcRect l="9070" t="10645" r="13011" b="2679"/>
          <a:stretch>
            <a:fillRect/>
          </a:stretch>
        </p:blipFill>
        <p:spPr bwMode="auto">
          <a:xfrm>
            <a:off x="533400" y="34290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0" descr="F:\к\DSC079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13684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1905000" cy="12311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ТВОРЧЕСКОЕ ПРОЕКТИРОВАНИЕ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1400" b="1" dirty="0">
                <a:solidFill>
                  <a:srgbClr val="002060"/>
                </a:solidFill>
              </a:rPr>
              <a:t>Технологический раздел. Реклама. Презентация 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343400" y="381000"/>
            <a:ext cx="4648200" cy="6096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4572000" y="3810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Обратите внимание!</a:t>
            </a:r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2133600" y="1295400"/>
            <a:ext cx="7010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7030A0"/>
                </a:solidFill>
                <a:latin typeface="Palatino Linotype" pitchFamily="18" charset="0"/>
              </a:rPr>
              <a:t>Вопрос 1:</a:t>
            </a:r>
          </a:p>
          <a:p>
            <a:pPr>
              <a:buFontTx/>
              <a:buChar char="-"/>
            </a:pP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Для чего необходимо  проводить разработку дизайн -  анализ изделия?</a:t>
            </a:r>
          </a:p>
          <a:p>
            <a:pPr algn="just"/>
            <a:r>
              <a:rPr lang="ru-RU" sz="2800" b="1">
                <a:solidFill>
                  <a:srgbClr val="7030A0"/>
                </a:solidFill>
                <a:latin typeface="Palatino Linotype" pitchFamily="18" charset="0"/>
              </a:rPr>
              <a:t>Вопрос 2:</a:t>
            </a:r>
          </a:p>
          <a:p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- 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Почему в изготовлении изделия любого назначения основные учитываются принципы:  контраст  и слияние</a:t>
            </a: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?</a:t>
            </a:r>
          </a:p>
          <a:p>
            <a:r>
              <a:rPr lang="ru-RU" sz="2800" b="1">
                <a:solidFill>
                  <a:srgbClr val="7030A0"/>
                </a:solidFill>
                <a:latin typeface="Palatino Linotype" pitchFamily="18" charset="0"/>
              </a:rPr>
              <a:t>Вопрос 3</a:t>
            </a:r>
            <a:r>
              <a:rPr lang="ru-RU" sz="2800" b="1">
                <a:solidFill>
                  <a:srgbClr val="002060"/>
                </a:solidFill>
                <a:latin typeface="Palatino Linotype" pitchFamily="18" charset="0"/>
              </a:rPr>
              <a:t>:</a:t>
            </a:r>
            <a:endParaRPr lang="ru-RU" sz="2800" b="1">
              <a:solidFill>
                <a:srgbClr val="CC9900"/>
              </a:solidFill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Что такое унификация? Для чего надо учитывать ее особенность? И каковы пути ее просмотра  в технологическом разделе?</a:t>
            </a:r>
          </a:p>
          <a:p>
            <a:r>
              <a:rPr lang="ru-RU" sz="2800" b="1">
                <a:solidFill>
                  <a:srgbClr val="7030A0"/>
                </a:solidFill>
                <a:latin typeface="Palatino Linotype" pitchFamily="18" charset="0"/>
              </a:rPr>
              <a:t>Вопрос 4: </a:t>
            </a:r>
          </a:p>
          <a:p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- Что понимают под алгоритмом выполнения работы? Назовите алгоритмы, применяемые в Ваших проектах. </a:t>
            </a:r>
          </a:p>
          <a:p>
            <a:endParaRPr lang="ru-RU" sz="2400" b="1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5129" name="Рисунок 6" descr="D:\ РОМАХ АИ (G)\к семинару2\к презент\средина\проект 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48200"/>
            <a:ext cx="1295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7" descr="D:\ РОМАХ АИ (G)\к семинару2\к презент\средина\Рисунок89.jpg"/>
          <p:cNvPicPr>
            <a:picLocks noChangeAspect="1" noChangeArrowheads="1"/>
          </p:cNvPicPr>
          <p:nvPr/>
        </p:nvPicPr>
        <p:blipFill>
          <a:blip r:embed="rId3"/>
          <a:srcRect l="10973" b="13187"/>
          <a:stretch>
            <a:fillRect/>
          </a:stretch>
        </p:blipFill>
        <p:spPr bwMode="auto">
          <a:xfrm>
            <a:off x="609600" y="1752600"/>
            <a:ext cx="12906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Рисунок 8" descr="D:\ РОМАХ АИ (G)\к семинару2\к презент\средина\рисунки 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1439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1905000" cy="12311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ТВОРЧЕСКОЕ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ПРОЕКТИРОВАНИЕ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Технологический раздел. Реклама. </a:t>
            </a:r>
            <a:r>
              <a:rPr lang="ru-RU" sz="1400" b="1" dirty="0">
                <a:solidFill>
                  <a:srgbClr val="002060"/>
                </a:solidFill>
              </a:rPr>
              <a:t>Презентация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  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91000" y="381000"/>
            <a:ext cx="4648200" cy="10668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4419600" y="3810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Дизайн – анализ проводится до начала изготовления изделия</a:t>
            </a:r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2209800" y="1752600"/>
            <a:ext cx="66294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Алгоритм  дизайн - анализа:</a:t>
            </a:r>
          </a:p>
          <a:p>
            <a:pPr>
              <a:buFont typeface="Wingdings" pitchFamily="2" charset="2"/>
              <a:buChar char="q"/>
            </a:pP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 - экологичность исходных материалов с учётом цветового сочетания;</a:t>
            </a:r>
          </a:p>
          <a:p>
            <a:pPr>
              <a:buFont typeface="Wingdings" pitchFamily="2" charset="2"/>
              <a:buChar char="q"/>
            </a:pP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 - влияние цвета изделия на человека;  </a:t>
            </a:r>
          </a:p>
          <a:p>
            <a:pPr>
              <a:buFont typeface="Wingdings" pitchFamily="2" charset="2"/>
              <a:buChar char="q"/>
            </a:pP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 - изготовление изделия с учётом  цветовых схем (монохромная, смежная, комплиментарная), назначения  </a:t>
            </a:r>
          </a:p>
          <a:p>
            <a:pPr>
              <a:buFont typeface="Wingdings" pitchFamily="2" charset="2"/>
              <a:buChar char="q"/>
            </a:pP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 - «вторая жизнь» материалов, из которых сделано изделие;</a:t>
            </a:r>
          </a:p>
          <a:p>
            <a:pPr>
              <a:buFont typeface="Wingdings" pitchFamily="2" charset="2"/>
              <a:buChar char="q"/>
            </a:pPr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 - взаимодействие материалов, из которых сделано изделие, с окружающей средой в процессе эксплуатации.</a:t>
            </a:r>
          </a:p>
        </p:txBody>
      </p:sp>
      <p:pic>
        <p:nvPicPr>
          <p:cNvPr id="6153" name="Рисунок 6" descr="D:\ РОМАХ АИ (G)\к семинару2\к презент\средина\проект 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1260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7" descr="F:\к\DSC06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Рисунок 9" descr="F:\к\PIC_07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13360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Рисунок 10" descr="D:\ РОМАХ АИ (G)\к семинару2\к презент\средина\мтт.jpg"/>
          <p:cNvPicPr>
            <a:picLocks noChangeAspect="1" noChangeArrowheads="1"/>
          </p:cNvPicPr>
          <p:nvPr/>
        </p:nvPicPr>
        <p:blipFill>
          <a:blip r:embed="rId5"/>
          <a:srcRect r="3333" b="8302"/>
          <a:stretch>
            <a:fillRect/>
          </a:stretch>
        </p:blipFill>
        <p:spPr bwMode="auto">
          <a:xfrm>
            <a:off x="381000" y="54864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1905000" cy="12311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ТВОРЧЕСКОЕ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ПРОЕКТИРОВАНИЕ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Технологический раздел. Реклама. Презентация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.  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743200" y="381000"/>
            <a:ext cx="6172200" cy="9144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2895600" y="381000"/>
            <a:ext cx="594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Содержание технологического  раздела проекта</a:t>
            </a: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2133600" y="2286000"/>
            <a:ext cx="6705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  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выбор материалов, с учетом свойств и технологии обработки;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подбор инструментов, приспособлений, и обоснование их применения;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 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разработка технологической или инструкционной карты  с учётом алгоритма действий при  изготовлении  изделия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применение  эскизов,  условных обозначений или фотографий поэтапного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 изготовления </a:t>
            </a:r>
          </a:p>
          <a:p>
            <a:endParaRPr lang="ru-RU" sz="2800" b="1">
              <a:solidFill>
                <a:schemeClr val="bg1"/>
              </a:solidFill>
              <a:latin typeface="Palatino Linotype" pitchFamily="18" charset="0"/>
            </a:endParaRPr>
          </a:p>
          <a:p>
            <a:endParaRPr lang="ru-RU" sz="2800" b="1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7177" name="Рисунок 10" descr="F:\к\PIC_1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14033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1" descr="F:\к\Фото12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1152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3" descr="F:\Технология\Моя\Фото1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105400"/>
            <a:ext cx="1187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14" descr="F:\Технология\Моя\Фото1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410200"/>
            <a:ext cx="9032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Рисунок 15" descr="F:\Технология\Моя\Фото12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486400"/>
            <a:ext cx="9032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Рисунок 16" descr="F:\Технология\Фото12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76400"/>
            <a:ext cx="9032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Рисунок 17" descr="F:\Технология\Фото12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3429000"/>
            <a:ext cx="9032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Рисунок 18" descr="F:\Технология\Фото126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5410200"/>
            <a:ext cx="1476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1905000" cy="12311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ТВОРЧЕСКОЕ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ПРОЕКТИРОВАНИЕ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Технологический раздел. Реклама. </a:t>
            </a:r>
            <a:r>
              <a:rPr lang="ru-RU" sz="1400" b="1" dirty="0">
                <a:solidFill>
                  <a:srgbClr val="002060"/>
                </a:solidFill>
              </a:rPr>
              <a:t>Презентация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  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91000" y="381000"/>
            <a:ext cx="4648200" cy="10668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4419600" y="381000"/>
            <a:ext cx="426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Palatino Linotype" pitchFamily="18" charset="0"/>
              </a:rPr>
              <a:t>Работа с образцами   оформления технологических карт</a:t>
            </a:r>
          </a:p>
        </p:txBody>
      </p:sp>
      <p:pic>
        <p:nvPicPr>
          <p:cNvPr id="8200" name="Рисунок 6" descr="D:\ РОМАХ АИ (G)\к семинару2\к презент\средина\проект 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1260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7" descr="F:\к\DSC06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1295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9" descr="F:\к\PIC_07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13360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0" descr="D:\ РОМАХ АИ (G)\к семинару2\к презент\средина\проект 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562600"/>
            <a:ext cx="86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6"/>
          <p:cNvSpPr txBox="1">
            <a:spLocks noChangeArrowheads="1"/>
          </p:cNvSpPr>
          <p:nvPr/>
        </p:nvSpPr>
        <p:spPr bwMode="auto">
          <a:xfrm>
            <a:off x="2286000" y="34290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ru-RU" sz="2400" b="1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1905000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ТВОРЧЕСКОЕ ПРОЕКТИРОВАНИЕ</a:t>
            </a:r>
            <a:r>
              <a:rPr lang="ru-RU" sz="1400" b="1" dirty="0">
                <a:solidFill>
                  <a:srgbClr val="FFFF00"/>
                </a:solidFill>
                <a:latin typeface="+mn-lt"/>
              </a:rPr>
              <a:t>.</a:t>
            </a:r>
            <a:r>
              <a:rPr lang="ru-RU" sz="1400" b="1" dirty="0">
                <a:solidFill>
                  <a:srgbClr val="002060"/>
                </a:solidFill>
              </a:rPr>
              <a:t> Технологический раздел. Реклама. Презентация</a:t>
            </a:r>
            <a:r>
              <a:rPr lang="ru-RU" sz="1400" b="1" dirty="0">
                <a:solidFill>
                  <a:srgbClr val="FFFF00"/>
                </a:solidFill>
                <a:latin typeface="+mn-lt"/>
              </a:rPr>
              <a:t>  </a:t>
            </a:r>
            <a:endParaRPr lang="ru-RU" sz="1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91000" y="381000"/>
            <a:ext cx="4648200" cy="6096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4343400" y="3810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Реклама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2209800" y="213360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</p:txBody>
      </p:sp>
      <p:pic>
        <p:nvPicPr>
          <p:cNvPr id="9225" name="Рисунок 6" descr="D:\ РОМАХ АИ (G)\к семинару2\к презент\средина\PIC_0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11382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8" descr="F:\к\DSC06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95600"/>
            <a:ext cx="12604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Прямоугольник 9"/>
          <p:cNvSpPr>
            <a:spLocks noChangeArrowheads="1"/>
          </p:cNvSpPr>
          <p:nvPr/>
        </p:nvSpPr>
        <p:spPr bwMode="auto">
          <a:xfrm>
            <a:off x="2971800" y="1676400"/>
            <a:ext cx="321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Реклама:  а) прямая;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                          б) косвенная</a:t>
            </a:r>
          </a:p>
        </p:txBody>
      </p:sp>
      <p:sp>
        <p:nvSpPr>
          <p:cNvPr id="9228" name="Прямоугольник 10"/>
          <p:cNvSpPr>
            <a:spLocks noChangeArrowheads="1"/>
          </p:cNvSpPr>
          <p:nvPr/>
        </p:nvSpPr>
        <p:spPr bwMode="auto">
          <a:xfrm>
            <a:off x="3886200" y="2286000"/>
            <a:ext cx="4572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полиграфия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( визитка, буклет, флаер,  плакат, афиша, календари);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наружная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(щит, вывеска, штендер (раскладушка));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сувенирная продукция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информационная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; (рекламный блок, статья, журналы, бегущая строка, видеоролик) 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 - </a:t>
            </a:r>
            <a:r>
              <a:rPr lang="ru-RU" sz="2000" b="1">
                <a:solidFill>
                  <a:schemeClr val="bg1"/>
                </a:solidFill>
                <a:latin typeface="Palatino Linotype" pitchFamily="18" charset="0"/>
              </a:rPr>
              <a:t>специализированные издания </a:t>
            </a:r>
            <a:r>
              <a:rPr lang="ru-RU" b="1">
                <a:solidFill>
                  <a:schemeClr val="bg1"/>
                </a:solidFill>
                <a:latin typeface="Palatino Linotype" pitchFamily="18" charset="0"/>
              </a:rPr>
              <a:t>фирмы с рекламой продукции</a:t>
            </a:r>
          </a:p>
        </p:txBody>
      </p:sp>
      <p:pic>
        <p:nvPicPr>
          <p:cNvPr id="12" name="Рисунок 11" descr="42-160734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38600"/>
            <a:ext cx="3475789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1524000" cy="6858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0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1905000" cy="5539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ТВОРЧЕСКОЕ ПРОЕКТИРОВАНИЕ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. 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 </a:t>
            </a:r>
            <a:endParaRPr lang="ru-RU" sz="1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91000" y="381000"/>
            <a:ext cx="4648200" cy="609600"/>
          </a:xfrm>
          <a:prstGeom prst="round2DiagRect">
            <a:avLst/>
          </a:prstGeom>
          <a:noFill/>
          <a:ln w="63500" cmpd="dbl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4343400" y="3810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Презентация</a:t>
            </a: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2209800" y="2133600"/>
            <a:ext cx="6553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Palatino Linotype" pitchFamily="18" charset="0"/>
              </a:rPr>
              <a:t>Выполнить экономические расчеты, оформить экологический и экономический разделы творческого проекта.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613</Words>
  <PresentationFormat>Экран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Palatino Linotype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46</cp:revision>
  <dcterms:modified xsi:type="dcterms:W3CDTF">2012-01-25T10:16:21Z</dcterms:modified>
</cp:coreProperties>
</file>