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804F4-28F2-4D9D-B989-64A83DAFFC2F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B82A-6003-483B-83C2-1CE94D00A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ECEB-1AA2-4A71-B5DD-D94F26DBED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52"/>
            <a:ext cx="607223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02740"/>
            <a:ext cx="514353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		рукоделие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214554"/>
            <a:ext cx="58579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	</a:t>
            </a:r>
            <a:r>
              <a:rPr lang="ru-RU" sz="3600" b="1" dirty="0" smtClean="0">
                <a:latin typeface="Monotype Corsiva" pitchFamily="66" charset="0"/>
              </a:rPr>
              <a:t>Картины из соломки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42852"/>
            <a:ext cx="578647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       Мастер класс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 учителя технологии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высшей квалификационной категории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   МОУ «СОШ №53»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Байкуловой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Валентины Васильевны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357562"/>
            <a:ext cx="21240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52"/>
            <a:ext cx="607223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1837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1285860"/>
            <a:ext cx="2916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57290" y="3714752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такие ленты получаются после проглаживания соломки 			утюгом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285860"/>
            <a:ext cx="28948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52"/>
            <a:ext cx="607223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1837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285860"/>
            <a:ext cx="3000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работе  с  соломкой  есть  какая – то  магическая  притягательность.  Этот  теплый,  солнечный  материал  будто  имеет  колдовскую  силу,  и  тот,  кто  однажды пробовал  клеить  из  соломки,  становится  страстным  поклонником  этого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 художественного  ремесла.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52"/>
            <a:ext cx="607223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1837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1571612"/>
            <a:ext cx="5482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Перевести   рисунок на кальку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928934"/>
            <a:ext cx="2671443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038876" y="2604934"/>
            <a:ext cx="1800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52"/>
            <a:ext cx="607223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1837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429000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Соломенную ленту смазать клеем и наклеить на  кальку, выступивший клей - убрать  тряпочкой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1857364"/>
            <a:ext cx="1917599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1857364"/>
            <a:ext cx="122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357818" y="3714752"/>
            <a:ext cx="2143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Вырезать детали по      контуру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1837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pic>
        <p:nvPicPr>
          <p:cNvPr id="38913" name="Picture 1" descr="D:\Мои документы\Валя фотографии\рукоделие\рукоделие 0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794594" y="1777250"/>
            <a:ext cx="3037028" cy="2340000"/>
          </a:xfrm>
          <a:prstGeom prst="rect">
            <a:avLst/>
          </a:prstGeom>
          <a:noFill/>
        </p:spPr>
      </p:pic>
      <p:pic>
        <p:nvPicPr>
          <p:cNvPr id="38914" name="Picture 2" descr="D:\Мои документы\валюшка\Грамота\грамота горо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428736"/>
            <a:ext cx="1973472" cy="2772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4214818"/>
            <a:ext cx="2255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Наши работы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52"/>
            <a:ext cx="607223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857356" y="254951"/>
            <a:ext cx="521497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  Аппликации ,картины из соломки</a:t>
            </a:r>
            <a:endParaRPr lang="ru-RU" sz="2800" dirty="0" smtClean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857232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Аппликация — (лат.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applicatio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прикладывание), способ создания изображения путём наклеивания на некую поверхность отдельных элементов из материалов другого цвета или фактуры.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Валя фотографии\рукоделие\рукоделие 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929059" y="2285991"/>
            <a:ext cx="1439998" cy="14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728" y="400050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из соломы отлично вписывается в интерьеры современных помещений домов, и квартир. Сувениры, декорированные соломой - красивый приятный подарок.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214290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357298"/>
            <a:ext cx="5643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развивается всё ускоряющимися темпами. На современном рынке можно найти практически всё. Но иногда бывает такое, что невозможно подобрать что-то подходящее и по вкусу, и по стоимости. Купить картину может каждый. Намного оригинальнее сделать ее своими руками из природного материала - соломки.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такой картине будет все время ощущаться тепло человеческих р</a:t>
            </a:r>
            <a:r>
              <a:rPr lang="ru-RU" sz="2400" dirty="0" smtClean="0">
                <a:cs typeface="Times New Roman" pitchFamily="16" charset="0"/>
              </a:rPr>
              <a:t>ук. </a:t>
            </a:r>
            <a:endParaRPr lang="ru-RU" sz="2400" dirty="0"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1837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214422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Для работы можно использовать   следующий 		природный материал: 	</a:t>
            </a:r>
            <a:r>
              <a:rPr lang="ru-RU" sz="2400" dirty="0" smtClean="0"/>
              <a:t>		       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2571744"/>
            <a:ext cx="98280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00166" y="4000504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Овес</a:t>
            </a:r>
            <a:endParaRPr lang="ru-RU" dirty="0"/>
          </a:p>
        </p:txBody>
      </p:sp>
      <p:pic>
        <p:nvPicPr>
          <p:cNvPr id="9" name="Picture 2" descr="D:\Documents and Settings\Администратор\Мои документы\Мои рисунки\2933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2571744"/>
            <a:ext cx="119368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4000504"/>
            <a:ext cx="758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Рожь</a:t>
            </a:r>
            <a:endParaRPr lang="ru-RU" dirty="0"/>
          </a:p>
        </p:txBody>
      </p:sp>
      <p:pic>
        <p:nvPicPr>
          <p:cNvPr id="12" name="Picture 2" descr="D:\Documents and Settings\Администратор\Мои документы\Мои рисунки\kolosja_5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81" y="2571744"/>
            <a:ext cx="105241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786314" y="4000504"/>
            <a:ext cx="108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Пшеницу</a:t>
            </a:r>
            <a:endParaRPr lang="ru-RU" dirty="0"/>
          </a:p>
        </p:txBody>
      </p:sp>
      <p:pic>
        <p:nvPicPr>
          <p:cNvPr id="14" name="Picture 4" descr="D:\Documents and Settings\Администратор\Мои документы\Мои рисунки\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2714" y="2571744"/>
            <a:ext cx="113383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572264" y="3929066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Ячмень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1837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071546"/>
            <a:ext cx="257176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857356" y="1285860"/>
            <a:ext cx="2000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Соломку заготавливают впрок осенью перед уборкой урожая .Из – под комбайна использовать соломку нельзя, т.к она бывает раздавленной и не подходит для работы.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85704"/>
            <a:ext cx="607223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785918" y="35716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857496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71802" y="1285860"/>
            <a:ext cx="2143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работы подходят 2 и 3 междоузлия ,сами же узлы вырезаются.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1142984"/>
            <a:ext cx="17859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Соломина завернута в лист, который флористы называют рубашкой соломки. Эта рубашка очень полезна в работе, ею изображают небо, воду, она </a:t>
            </a:r>
            <a:r>
              <a:rPr lang="ru-RU" dirty="0" smtClean="0"/>
              <a:t>хорошо имитирует дерево 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1142984"/>
            <a:ext cx="1714512" cy="150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857496"/>
            <a:ext cx="1905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52"/>
            <a:ext cx="607223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1837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071678"/>
            <a:ext cx="2428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разглаженные стебли   злаковых культур;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бархатная бумага;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клей  ПВА;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бумага;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калька;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-тряпочка;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рамка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357298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выполнения        аппликации   необходимы 			следующие материалы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2357430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52"/>
            <a:ext cx="607223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1837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142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выполнения аппликации  необходимы 	следующие инструменты 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85918" y="2071678"/>
            <a:ext cx="1785950" cy="1285884"/>
          </a:xfrm>
          <a:prstGeom prst="rect">
            <a:avLst/>
          </a:prstGeom>
        </p:spPr>
      </p:pic>
      <p:pic>
        <p:nvPicPr>
          <p:cNvPr id="8" name="Picture 2" descr="D:\Documents and Settings\Администратор\Рабочий стол\Апл\IMG_45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3643314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43306" y="1928802"/>
            <a:ext cx="32146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ножницы (большие и маленькие маникюрные);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утюг, прибор для выжигания;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гладильная доска, лучше  жесткая (для разглаживания соломенных лент);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кисточка, карандаш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42852"/>
            <a:ext cx="607223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28794" y="318376"/>
            <a:ext cx="528641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Аппликации ,картины из соломки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1643050"/>
            <a:ext cx="22310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3500438"/>
            <a:ext cx="222486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00298" y="1071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соломки для работы горячим 	        способом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1785926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соломку залить горячей водой и кипятить минут 20;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разрезать соломку вдоль;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разгладить горячим утюгом с внутренней стороны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421</Words>
  <PresentationFormat>Экран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68</cp:revision>
  <dcterms:modified xsi:type="dcterms:W3CDTF">2012-01-25T12:58:03Z</dcterms:modified>
</cp:coreProperties>
</file>