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91" r:id="rId35"/>
    <p:sldId id="289" r:id="rId36"/>
    <p:sldId id="290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2" autoAdjust="0"/>
    <p:restoredTop sz="94660"/>
  </p:normalViewPr>
  <p:slideViewPr>
    <p:cSldViewPr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A468-DB2A-47CE-90F9-A659F589AD5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5559-70E5-450B-8D67-CD0B904B2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65618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Изготовление прихватки.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Лоскутное шитье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5класс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МО ленинский район </a:t>
            </a:r>
            <a:r>
              <a:rPr lang="ru-RU" sz="1700" dirty="0" err="1" smtClean="0">
                <a:solidFill>
                  <a:srgbClr val="FFFF00"/>
                </a:solidFill>
              </a:rPr>
              <a:t>Ватутинская</a:t>
            </a:r>
            <a:r>
              <a:rPr lang="ru-RU" sz="1700" dirty="0" smtClean="0">
                <a:solidFill>
                  <a:srgbClr val="FFFF00"/>
                </a:solidFill>
              </a:rPr>
              <a:t> СОШ  </a:t>
            </a:r>
          </a:p>
          <a:p>
            <a:r>
              <a:rPr lang="ru-RU" sz="1700" dirty="0" smtClean="0">
                <a:solidFill>
                  <a:srgbClr val="FFFF00"/>
                </a:solidFill>
              </a:rPr>
              <a:t>Учитель технологии </a:t>
            </a:r>
            <a:r>
              <a:rPr lang="ru-RU" sz="1700" dirty="0" err="1" smtClean="0">
                <a:solidFill>
                  <a:srgbClr val="FFFF00"/>
                </a:solidFill>
              </a:rPr>
              <a:t>Иовенко</a:t>
            </a:r>
            <a:r>
              <a:rPr lang="ru-RU" sz="1700" dirty="0" smtClean="0">
                <a:solidFill>
                  <a:srgbClr val="FFFF00"/>
                </a:solidFill>
              </a:rPr>
              <a:t> т.Ю.</a:t>
            </a:r>
            <a:endParaRPr lang="ru-RU" sz="1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10. Обрезаем излишки ткани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51.radikal.ru/i131/0911/7f/82f37c2c4a0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6430471" cy="47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11. Пришиваем на вторую сторону полоску, делаем всё также, стачиваем, заутюживаем, обрезаем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s45.radikal.ru/i109/0911/42/4873d59023a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768752" cy="46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12. Повторим тоже для оставшихся двух сторон</a:t>
            </a:r>
            <a:endParaRPr lang="ru-RU" sz="3200" dirty="0"/>
          </a:p>
        </p:txBody>
      </p:sp>
      <p:pic>
        <p:nvPicPr>
          <p:cNvPr id="3" name="Рисунок 2" descr="http://i010.radikal.ru/0911/a5/b2b8ff3f1d7f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4482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12. Обрезаем излишки ткани</a:t>
            </a:r>
            <a:endParaRPr lang="ru-RU" sz="3200" dirty="0"/>
          </a:p>
        </p:txBody>
      </p:sp>
      <p:pic>
        <p:nvPicPr>
          <p:cNvPr id="3" name="Рисунок 2" descr="http://s43.radikal.ru/i099/0911/9b/d924e63edd7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596246" cy="47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728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13. Вырезаем 4 полоски из двух видов ткани, шириной 3,8 см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12.radikal.ru/0911/7f/76c07fc5b90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380222" cy="46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14. Пришиваем к четырем сторонам четыре полоски, также как описано  показано выше</a:t>
            </a:r>
            <a:endParaRPr lang="ru-RU" sz="3200" dirty="0"/>
          </a:p>
        </p:txBody>
      </p:sp>
      <p:pic>
        <p:nvPicPr>
          <p:cNvPr id="3" name="Рисунок 2" descr="http://i078.radikal.ru/0911/fb/c8aae703f344.jpg">
            <a:hlinkClick r:id="rId2"/>
          </p:cNvPr>
          <p:cNvPicPr/>
          <p:nvPr/>
        </p:nvPicPr>
        <p:blipFill>
          <a:blip r:embed="rId3" cstate="print"/>
          <a:srcRect t="3005"/>
          <a:stretch>
            <a:fillRect/>
          </a:stretch>
        </p:blipFill>
        <p:spPr bwMode="auto">
          <a:xfrm>
            <a:off x="1259632" y="1844824"/>
            <a:ext cx="6740262" cy="46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15. Выравниваем квадрат по сторонам</a:t>
            </a:r>
            <a:endParaRPr lang="ru-RU" sz="3200" dirty="0"/>
          </a:p>
        </p:txBody>
      </p:sp>
      <p:pic>
        <p:nvPicPr>
          <p:cNvPr id="3" name="Рисунок 2" descr="http://s50.radikal.ru/i129/0911/27/e472dd28ecd5.jpg">
            <a:hlinkClick r:id="rId2"/>
          </p:cNvPr>
          <p:cNvPicPr/>
          <p:nvPr/>
        </p:nvPicPr>
        <p:blipFill>
          <a:blip r:embed="rId3" cstate="print"/>
          <a:srcRect l="7292" t="3051" r="15625"/>
          <a:stretch>
            <a:fillRect/>
          </a:stretch>
        </p:blipFill>
        <p:spPr bwMode="auto">
          <a:xfrm>
            <a:off x="1547664" y="1556792"/>
            <a:ext cx="5688632" cy="47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16. Подбираем заднюю сторону прихватки, если ткань узковата ее можно сшить  из нескольких кусочков ткани, размер должен быть больше лицевой стороны прихватки на 2 см с каждой стороны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s48.radikal.ru/i119/0911/ac/70acee6677d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666825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17. </a:t>
            </a:r>
            <a:r>
              <a:rPr lang="ru-RU" sz="3200" dirty="0" err="1" smtClean="0"/>
              <a:t>Синтепон</a:t>
            </a:r>
            <a:r>
              <a:rPr lang="ru-RU" sz="3200" dirty="0" smtClean="0"/>
              <a:t> средней толщины вырезаем квадрат размером меньше задней стороны прихватки и больше лицевой стороны прихватки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47.radikal.ru/i118/0911/40/022266da05a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480720" cy="450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18. Скалываем булавками три слоя.</a:t>
            </a:r>
            <a:endParaRPr lang="ru-RU" sz="3200" dirty="0"/>
          </a:p>
        </p:txBody>
      </p:sp>
      <p:pic>
        <p:nvPicPr>
          <p:cNvPr id="3" name="Рисунок 2" descr="http://i051.radikal.ru/0911/dc/4e009c280eb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524238" cy="47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6.radikal.ru/i153/0911/6d/50a3c0ff2869.jpg"/>
          <p:cNvPicPr/>
          <p:nvPr/>
        </p:nvPicPr>
        <p:blipFill>
          <a:blip r:embed="rId3" cstate="print"/>
          <a:srcRect l="14541" r="15723"/>
          <a:stretch>
            <a:fillRect/>
          </a:stretch>
        </p:blipFill>
        <p:spPr bwMode="auto">
          <a:xfrm>
            <a:off x="2195736" y="2132856"/>
            <a:ext cx="5112568" cy="42484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Нам понадобиться: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Лоскутки разных размеров контрастных цветов, х.б.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Синтипон</a:t>
            </a:r>
            <a:r>
              <a:rPr lang="ru-RU" sz="2400" dirty="0" smtClean="0">
                <a:solidFill>
                  <a:srgbClr val="FFFF00"/>
                </a:solidFill>
              </a:rPr>
              <a:t> или ватин, размер 25*25 см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Нитки, иголки, булавки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29249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19. Простегиваем шов в шов, немного раздвигая ткань, прошли до конца линии, остановились,  игла опущена в ткань, подняли лапку, повернули прихватку на 90* градусов и продолжаем по другой стороне.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01.radikal.ru/0911/77/2c352a9b391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564904"/>
            <a:ext cx="6092190" cy="40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20.  Простегали еще две стороны, остановились игла опущена в ткань, подняли лапку, повернули прихватку на 45* градусов, по диагонали перешли на другой ряд, простегиваем также  шов в шов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40.radikal.ru/i087/0911/c1/ffcede42925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92896"/>
            <a:ext cx="6092190" cy="40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0742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21. Прошли последнюю сторону, остановились, игла опущена,  подняли лапку, повернули прихватку на 45 градусов, простегали по диагонали, перешли к соседней грани кубика плавной скобочкой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45.radikal.ru/i109/0911/f4/a3d7d0225b2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616419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073.radikal.ru/0911/46/df16c0936b9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92696"/>
            <a:ext cx="7272808" cy="55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9.radikal.ru/i083/0911/30/758664d9b00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92696"/>
            <a:ext cx="6790511" cy="52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30.radikal.ru/0911/57/405c25cef9e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92696"/>
            <a:ext cx="6934527" cy="54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24. Делаем петельку. Булавочка воткнута по центру диагонали на изнанке. Берем полоску </a:t>
            </a:r>
            <a:br>
              <a:rPr lang="ru-RU" sz="3200" dirty="0" smtClean="0"/>
            </a:br>
            <a:r>
              <a:rPr lang="ru-RU" sz="3200" dirty="0" smtClean="0"/>
              <a:t>3,8 см, длиной чтобы выходила  немного за край прихватки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39.radikal.ru/i084/0911/a4/cd614a4002d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6308214" cy="428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25. Берем другую полоску ткани 15 см шириной 3,8 см, заутюживаем вдоль согнув по середине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04.radikal.ru/i177/0911/1f/73185836754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790511" cy="46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раскрываем и заутюживаем каждую сторону еще пополам</a:t>
            </a:r>
            <a:endParaRPr lang="ru-RU" sz="3200" dirty="0"/>
          </a:p>
        </p:txBody>
      </p:sp>
      <p:pic>
        <p:nvPicPr>
          <p:cNvPr id="3" name="Рисунок 2" descr="http://i067.radikal.ru/0911/19/c80b2df7471e.jpg">
            <a:hlinkClick r:id="rId2"/>
          </p:cNvPr>
          <p:cNvPicPr/>
          <p:nvPr/>
        </p:nvPicPr>
        <p:blipFill>
          <a:blip r:embed="rId3" cstate="print"/>
          <a:srcRect b="17980"/>
          <a:stretch>
            <a:fillRect/>
          </a:stretch>
        </p:blipFill>
        <p:spPr bwMode="auto">
          <a:xfrm>
            <a:off x="1043608" y="1700808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Складываем</a:t>
            </a:r>
            <a:endParaRPr lang="ru-RU" sz="3200" dirty="0"/>
          </a:p>
        </p:txBody>
      </p:sp>
      <p:pic>
        <p:nvPicPr>
          <p:cNvPr id="3" name="Рисунок 2" descr="http://s44.radikal.ru/i103/0911/b6/f10e5502a850.jpg">
            <a:hlinkClick r:id="rId2"/>
          </p:cNvPr>
          <p:cNvPicPr/>
          <p:nvPr/>
        </p:nvPicPr>
        <p:blipFill>
          <a:blip r:embed="rId3" cstate="print"/>
          <a:srcRect l="2191" r="14569" b="33929"/>
          <a:stretch>
            <a:fillRect/>
          </a:stretch>
        </p:blipFill>
        <p:spPr bwMode="auto">
          <a:xfrm>
            <a:off x="1691680" y="1700808"/>
            <a:ext cx="57606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32848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Берем 4 квадратных лоскутка размером 6*6 см.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http://i065.radikal.ru/0911/46/63d4e093e4b1.jpg">
            <a:hlinkClick r:id="rId3"/>
          </p:cNvPr>
          <p:cNvPicPr/>
          <p:nvPr/>
        </p:nvPicPr>
        <p:blipFill>
          <a:blip r:embed="rId4" cstate="print"/>
          <a:srcRect l="15366" t="3537" r="8988"/>
          <a:stretch>
            <a:fillRect/>
          </a:stretch>
        </p:blipFill>
        <p:spPr bwMode="auto">
          <a:xfrm>
            <a:off x="2267744" y="2276872"/>
            <a:ext cx="5112568" cy="414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Стачиваем, складываем петелькой и </a:t>
            </a:r>
            <a:r>
              <a:rPr lang="ru-RU" sz="3200" dirty="0" err="1" smtClean="0"/>
              <a:t>приутюживаем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28.radikal.ru/0911/f3/208669e5d95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12776"/>
            <a:ext cx="659624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26. Притачиваем к изнанке прихватки</a:t>
            </a:r>
            <a:endParaRPr lang="ru-RU" sz="3200" dirty="0"/>
          </a:p>
        </p:txBody>
      </p:sp>
      <p:pic>
        <p:nvPicPr>
          <p:cNvPr id="3" name="Рисунок 2" descr="http://s56.radikal.ru/i154/0911/84/fc7df388841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70567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27. Вставляем петельку по центру (ориентир булавка), загибаем </a:t>
            </a:r>
            <a:r>
              <a:rPr lang="ru-RU" sz="3200" dirty="0" err="1" smtClean="0"/>
              <a:t>детальку</a:t>
            </a:r>
            <a:r>
              <a:rPr lang="ru-RU" sz="3200" dirty="0" smtClean="0"/>
              <a:t>, скалываем  булавками и настрачиваем.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39.radikal.ru/i085/0911/d7/085f242c565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6768752" cy="493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28. Загибаем петельку и прикалываем на булавку (чтобы не мешала)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69.radikal.ru/0911/63/1bf54898365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6840760" cy="436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6503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29. Берем полоски ткани шириной 3,8 см длина около 1м, для окантовки, складываем и заутюживаем  вдоль по середине.</a:t>
            </a:r>
            <a:br>
              <a:rPr lang="ru-RU" sz="3200" dirty="0" smtClean="0"/>
            </a:br>
            <a:r>
              <a:rPr lang="ru-RU" sz="3200" dirty="0" smtClean="0"/>
              <a:t>30. На одну из сторон лицевой стороной друг к другу прикалываем полоску.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08.radikal.ru/i181/0911/67/32a648f93b6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6092190" cy="40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Настрачиваем, припуск 5-7 мм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65.radikal.ru/0911/9b/4d552358d6cf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6524238" cy="48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Обрезаем лишнее, оставляем от шва 5-7 мм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15.radikal.ru/i188/0911/3b/2657c9b3e52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430471" cy="48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31. Полоску отгибаем, подгибаем на изнанку и скалываем булавками, с изнанки (игла входит в шов)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64.radikal.ru/0911/3c/bd2b029062f4.jpg">
            <a:hlinkClick r:id="rId2"/>
          </p:cNvPr>
          <p:cNvPicPr/>
          <p:nvPr/>
        </p:nvPicPr>
        <p:blipFill>
          <a:blip r:embed="rId3" cstate="print"/>
          <a:srcRect l="13359"/>
          <a:stretch>
            <a:fillRect/>
          </a:stretch>
        </p:blipFill>
        <p:spPr bwMode="auto">
          <a:xfrm>
            <a:off x="1763688" y="1700808"/>
            <a:ext cx="5782399" cy="47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32. С лицевой стороны простегиваем шов в шов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58.radikal.ru/i162/0911/e0/e66a577c5bd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56792"/>
            <a:ext cx="7006535" cy="48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33. Повторяем тоже для всех оставшихся трех сторон.</a:t>
            </a:r>
            <a:br>
              <a:rPr lang="ru-RU" sz="3200" dirty="0" smtClean="0"/>
            </a:br>
            <a:r>
              <a:rPr lang="ru-RU" sz="3200" dirty="0" smtClean="0"/>
              <a:t>34. Складываем внутрь краешки и зашиваем потайным швом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60.radikal.ru/i170/0911/ed/1aae39f89783.jpg">
            <a:hlinkClick r:id="rId3"/>
          </p:cNvPr>
          <p:cNvPicPr/>
          <p:nvPr/>
        </p:nvPicPr>
        <p:blipFill>
          <a:blip r:embed="rId4" cstate="print"/>
          <a:srcRect r="29082" b="34574"/>
          <a:stretch>
            <a:fillRect/>
          </a:stretch>
        </p:blipFill>
        <p:spPr bwMode="auto">
          <a:xfrm>
            <a:off x="1547664" y="1844824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2. Соединяем лицевыми сторонами, стачиваем, припуск 0,5 см. </a:t>
            </a:r>
            <a:br>
              <a:rPr lang="ru-RU" sz="3200" dirty="0" smtClean="0"/>
            </a:br>
            <a:r>
              <a:rPr lang="ru-RU" sz="3200" dirty="0" smtClean="0"/>
              <a:t>3. Заутюживаем на темную сторону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i021.radikal.ru/0911/c5/230d7523514e.jpg">
            <a:hlinkClick r:id="rId3"/>
          </p:cNvPr>
          <p:cNvPicPr/>
          <p:nvPr/>
        </p:nvPicPr>
        <p:blipFill>
          <a:blip r:embed="rId4" cstate="print"/>
          <a:srcRect l="20451" r="7449"/>
          <a:stretch>
            <a:fillRect/>
          </a:stretch>
        </p:blipFill>
        <p:spPr bwMode="auto">
          <a:xfrm>
            <a:off x="2267744" y="1988840"/>
            <a:ext cx="4896544" cy="443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Дарим подарочки мамочкам, бабушкам</a:t>
            </a:r>
            <a:endParaRPr lang="ru-RU" sz="3200" dirty="0"/>
          </a:p>
        </p:txBody>
      </p:sp>
      <p:pic>
        <p:nvPicPr>
          <p:cNvPr id="3" name="Рисунок 2" descr="http://s56.radikal.ru/i153/0911/6d/50a3c0ff2869.jpg">
            <a:hlinkClick r:id="rId3"/>
          </p:cNvPr>
          <p:cNvPicPr/>
          <p:nvPr/>
        </p:nvPicPr>
        <p:blipFill>
          <a:blip r:embed="rId4" cstate="print"/>
          <a:srcRect l="18087" t="5794" r="16905"/>
          <a:stretch>
            <a:fillRect/>
          </a:stretch>
        </p:blipFill>
        <p:spPr bwMode="auto">
          <a:xfrm>
            <a:off x="539552" y="1412776"/>
            <a:ext cx="3960440" cy="38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43.radikal.ru/0911/38/64fd1527c921.jpg">
            <a:hlinkClick r:id="rId3"/>
          </p:cNvPr>
          <p:cNvPicPr/>
          <p:nvPr/>
        </p:nvPicPr>
        <p:blipFill>
          <a:blip r:embed="rId5" cstate="print"/>
          <a:srcRect l="16548" t="7073" r="17262"/>
          <a:stretch>
            <a:fillRect/>
          </a:stretch>
        </p:blipFill>
        <p:spPr bwMode="auto">
          <a:xfrm>
            <a:off x="4716016" y="2708920"/>
            <a:ext cx="4032448" cy="378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Пользование интернет- </a:t>
            </a:r>
            <a:r>
              <a:rPr lang="ru-RU" dirty="0" smtClean="0"/>
              <a:t>ресурсами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http://www.livemaster.ru/shlykova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13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4. Соединяем лицевыми сторонами, скалываем. </a:t>
            </a:r>
            <a:br>
              <a:rPr lang="ru-RU" sz="3200" dirty="0" smtClean="0"/>
            </a:br>
            <a:r>
              <a:rPr lang="ru-RU" sz="3200" dirty="0" smtClean="0"/>
              <a:t>Особенно точно в месте стыка!</a:t>
            </a:r>
            <a:endParaRPr lang="ru-RU" sz="1600" dirty="0"/>
          </a:p>
        </p:txBody>
      </p:sp>
      <p:pic>
        <p:nvPicPr>
          <p:cNvPr id="3" name="Рисунок 2" descr="http://i034.radikal.ru/0911/7f/bde838ffc795.jpg">
            <a:hlinkClick r:id="rId3"/>
          </p:cNvPr>
          <p:cNvPicPr/>
          <p:nvPr/>
        </p:nvPicPr>
        <p:blipFill>
          <a:blip r:embed="rId4" cstate="print"/>
          <a:srcRect l="8631" t="14635" r="9813" b="9330"/>
          <a:stretch>
            <a:fillRect/>
          </a:stretch>
        </p:blipFill>
        <p:spPr bwMode="auto">
          <a:xfrm>
            <a:off x="1691680" y="2348880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 smtClean="0"/>
              <a:t>5. Стачиваем, припуск 0,5 см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http://s40.radikal.ru/i087/0911/88/dd7c6b8bb0a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92872"/>
            <a:ext cx="6984775" cy="49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Заутюживаем</a:t>
            </a:r>
            <a:endParaRPr lang="ru-RU" dirty="0"/>
          </a:p>
        </p:txBody>
      </p:sp>
      <p:pic>
        <p:nvPicPr>
          <p:cNvPr id="3" name="Рисунок 2" descr="http://s58.radikal.ru/i161/0911/4d/27c878e11e4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556792"/>
            <a:ext cx="6430471" cy="48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3200" dirty="0" smtClean="0"/>
              <a:t>7. Вырезаем полоски ткани 4 вида шириной 3,8 см, длина 25 см</a:t>
            </a:r>
            <a:br>
              <a:rPr lang="ru-RU" sz="3200" dirty="0" smtClean="0"/>
            </a:br>
            <a:r>
              <a:rPr lang="ru-RU" sz="3200" dirty="0" smtClean="0"/>
              <a:t>8. Пришиваем к одной из сторон полоску, припуск 0,5 см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http://s42.radikal.ru/i096/0911/e7/15f6d2b06f7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6408712" cy="42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 loop="1"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9. Заутюживаем туда куда ложится ткань</a:t>
            </a:r>
            <a:endParaRPr lang="ru-RU" sz="3200" dirty="0"/>
          </a:p>
        </p:txBody>
      </p:sp>
      <p:pic>
        <p:nvPicPr>
          <p:cNvPr id="3" name="Рисунок 2" descr="http://s48.radikal.ru/i120/0911/a5/d3d1b46c1f29.jpg">
            <a:hlinkClick r:id="rId2"/>
          </p:cNvPr>
          <p:cNvPicPr/>
          <p:nvPr/>
        </p:nvPicPr>
        <p:blipFill>
          <a:blip r:embed="rId3" cstate="print"/>
          <a:srcRect r="3502"/>
          <a:stretch>
            <a:fillRect/>
          </a:stretch>
        </p:blipFill>
        <p:spPr bwMode="auto">
          <a:xfrm>
            <a:off x="1259632" y="1628800"/>
            <a:ext cx="6552728" cy="48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</TotalTime>
  <Words>406</Words>
  <Application>Microsoft Office PowerPoint</Application>
  <PresentationFormat>Экран (4:3)</PresentationFormat>
  <Paragraphs>42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Тема1</vt:lpstr>
      <vt:lpstr>Изготовление прихватки.</vt:lpstr>
      <vt:lpstr>Нам понадобиться:    Лоскутки разных размеров контрастных цветов, х.б.  Синтипон или ватин, размер 25*25 см  Нитки, иголки, булавки. </vt:lpstr>
      <vt:lpstr>Берем 4 квадратных лоскутка размером 6*6 см. </vt:lpstr>
      <vt:lpstr>2. Соединяем лицевыми сторонами, стачиваем, припуск 0,5 см.  3. Заутюживаем на темную сторону </vt:lpstr>
      <vt:lpstr>4. Соединяем лицевыми сторонами, скалываем.  Особенно точно в месте стыка!</vt:lpstr>
      <vt:lpstr>5. Стачиваем, припуск 0,5 см </vt:lpstr>
      <vt:lpstr>6. Заутюживаем</vt:lpstr>
      <vt:lpstr>7. Вырезаем полоски ткани 4 вида шириной 3,8 см, длина 25 см 8. Пришиваем к одной из сторон полоску, припуск 0,5 см </vt:lpstr>
      <vt:lpstr>9. Заутюживаем туда куда ложится ткань</vt:lpstr>
      <vt:lpstr>10. Обрезаем излишки ткани </vt:lpstr>
      <vt:lpstr>11. Пришиваем на вторую сторону полоску, делаем всё также, стачиваем, заутюживаем, обрезаем </vt:lpstr>
      <vt:lpstr>12. Повторим тоже для оставшихся двух сторон</vt:lpstr>
      <vt:lpstr>12. Обрезаем излишки ткани</vt:lpstr>
      <vt:lpstr>13. Вырезаем 4 полоски из двух видов ткани, шириной 3,8 см  </vt:lpstr>
      <vt:lpstr>14. Пришиваем к четырем сторонам четыре полоски, также как описано  показано выше</vt:lpstr>
      <vt:lpstr>15. Выравниваем квадрат по сторонам</vt:lpstr>
      <vt:lpstr>16. Подбираем заднюю сторону прихватки, если ткань узковата ее можно сшить  из нескольких кусочков ткани, размер должен быть больше лицевой стороны прихватки на 2 см с каждой стороны </vt:lpstr>
      <vt:lpstr>17. Синтепон средней толщины вырезаем квадрат размером меньше задней стороны прихватки и больше лицевой стороны прихватки </vt:lpstr>
      <vt:lpstr>18. Скалываем булавками три слоя.</vt:lpstr>
      <vt:lpstr>19. Простегиваем шов в шов, немного раздвигая ткань, прошли до конца линии, остановились,  игла опущена в ткань, подняли лапку, повернули прихватку на 90* градусов и продолжаем по другой стороне. </vt:lpstr>
      <vt:lpstr>20.  Простегали еще две стороны, остановились игла опущена в ткань, подняли лапку, повернули прихватку на 45* градусов, по диагонали перешли на другой ряд, простегиваем также  шов в шов </vt:lpstr>
      <vt:lpstr> 21. Прошли последнюю сторону, остановились, игла опущена,  подняли лапку, повернули прихватку на 45 градусов, простегали по диагонали, перешли к соседней грани кубика плавной скобочкой  </vt:lpstr>
      <vt:lpstr>Слайд 23</vt:lpstr>
      <vt:lpstr>Слайд 24</vt:lpstr>
      <vt:lpstr>Слайд 25</vt:lpstr>
      <vt:lpstr>24. Делаем петельку. Булавочка воткнута по центру диагонали на изнанке. Берем полоску  3,8 см, длиной чтобы выходила  немного за край прихватки </vt:lpstr>
      <vt:lpstr>25. Берем другую полоску ткани 15 см шириной 3,8 см, заутюживаем вдоль согнув по середине </vt:lpstr>
      <vt:lpstr>раскрываем и заутюживаем каждую сторону еще пополам</vt:lpstr>
      <vt:lpstr>Складываем</vt:lpstr>
      <vt:lpstr>Стачиваем, складываем петелькой и приутюживаем </vt:lpstr>
      <vt:lpstr>26. Притачиваем к изнанке прихватки</vt:lpstr>
      <vt:lpstr>27. Вставляем петельку по центру (ориентир булавка), загибаем детальку, скалываем  булавками и настрачиваем. </vt:lpstr>
      <vt:lpstr>28. Загибаем петельку и прикалываем на булавку (чтобы не мешала) </vt:lpstr>
      <vt:lpstr>29. Берем полоски ткани шириной 3,8 см длина около 1м, для окантовки, складываем и заутюживаем  вдоль по середине. 30. На одну из сторон лицевой стороной друг к другу прикалываем полоску. </vt:lpstr>
      <vt:lpstr>Настрачиваем, припуск 5-7 мм </vt:lpstr>
      <vt:lpstr>Обрезаем лишнее, оставляем от шва 5-7 мм </vt:lpstr>
      <vt:lpstr>31. Полоску отгибаем, подгибаем на изнанку и скалываем булавками, с изнанки (игла входит в шов) </vt:lpstr>
      <vt:lpstr>32. С лицевой стороны простегиваем шов в шов </vt:lpstr>
      <vt:lpstr>33. Повторяем тоже для всех оставшихся трех сторон. 34. Складываем внутрь краешки и зашиваем потайным швом </vt:lpstr>
      <vt:lpstr>Дарим подарочки мамочкам, бабушкам</vt:lpstr>
      <vt:lpstr>Пользование интернет- ресурсами http://www.livemaster.ru/shlykova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прихватки.</dc:title>
  <dc:creator>Татьяна</dc:creator>
  <cp:lastModifiedBy>Татьяна</cp:lastModifiedBy>
  <cp:revision>23</cp:revision>
  <dcterms:created xsi:type="dcterms:W3CDTF">2011-12-14T12:43:02Z</dcterms:created>
  <dcterms:modified xsi:type="dcterms:W3CDTF">2011-12-19T16:55:41Z</dcterms:modified>
</cp:coreProperties>
</file>