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2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7133-8629-4158-A7BA-B227CC9867C3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CC2-7711-4078-B3E5-8270EC4E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7133-8629-4158-A7BA-B227CC9867C3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CC2-7711-4078-B3E5-8270EC4E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7133-8629-4158-A7BA-B227CC9867C3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CC2-7711-4078-B3E5-8270EC4E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7133-8629-4158-A7BA-B227CC9867C3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CC2-7711-4078-B3E5-8270EC4E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7133-8629-4158-A7BA-B227CC9867C3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CC2-7711-4078-B3E5-8270EC4E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7133-8629-4158-A7BA-B227CC9867C3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CC2-7711-4078-B3E5-8270EC4E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7133-8629-4158-A7BA-B227CC9867C3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CC2-7711-4078-B3E5-8270EC4E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7133-8629-4158-A7BA-B227CC9867C3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CC2-7711-4078-B3E5-8270EC4E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7133-8629-4158-A7BA-B227CC9867C3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CC2-7711-4078-B3E5-8270EC4E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7133-8629-4158-A7BA-B227CC9867C3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CC2-7711-4078-B3E5-8270EC4E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7133-8629-4158-A7BA-B227CC9867C3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CC2-7711-4078-B3E5-8270EC4E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7133-8629-4158-A7BA-B227CC9867C3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BACC2-7711-4078-B3E5-8270EC4E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u.freepik.com/free-vector/professor-1_392680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6408712" cy="3658418"/>
          </a:xfrm>
        </p:spPr>
        <p:txBody>
          <a:bodyPr>
            <a:normAutofit/>
          </a:bodyPr>
          <a:lstStyle/>
          <a:p>
            <a:r>
              <a:rPr lang="ru-RU" sz="3600" b="1" smtClean="0">
                <a:solidFill>
                  <a:srgbClr val="000099"/>
                </a:solidFill>
              </a:rPr>
              <a:t>Интерактивный тест</a:t>
            </a:r>
            <a:r>
              <a:rPr lang="ru-RU" sz="3600" b="1" dirty="0" smtClean="0">
                <a:solidFill>
                  <a:srgbClr val="000099"/>
                </a:solidFill>
              </a:rPr>
              <a:t/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по разделу «Материаловедение</a:t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(текстильные материалы)»</a:t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5 класс</a:t>
            </a:r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4" name="Содержимое 3" descr="29b8b4fb76a1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496" y="1052736"/>
            <a:ext cx="4169712" cy="5148318"/>
          </a:xfrm>
        </p:spPr>
      </p:pic>
      <p:sp>
        <p:nvSpPr>
          <p:cNvPr id="6" name="TextBox 5"/>
          <p:cNvSpPr txBox="1"/>
          <p:nvPr/>
        </p:nvSpPr>
        <p:spPr>
          <a:xfrm>
            <a:off x="4572000" y="4653136"/>
            <a:ext cx="43204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</a:t>
            </a:r>
          </a:p>
          <a:p>
            <a:r>
              <a:rPr lang="ru-RU" sz="2000" b="1" dirty="0" err="1" smtClean="0"/>
              <a:t>Арестова</a:t>
            </a:r>
            <a:r>
              <a:rPr lang="ru-RU" sz="2000" b="1" dirty="0" smtClean="0"/>
              <a:t> Татьяна Петровна,</a:t>
            </a:r>
          </a:p>
          <a:p>
            <a:r>
              <a:rPr lang="ru-RU" dirty="0" smtClean="0"/>
              <a:t>учитель трудового обучения МБС(К)ОУ «Специальная (Коррекционная) общеобразовательная школа»</a:t>
            </a:r>
          </a:p>
          <a:p>
            <a:r>
              <a:rPr lang="ru-RU" dirty="0" smtClean="0"/>
              <a:t> г. Мичуринска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Волокна растительного происхождения получают из:</a:t>
            </a:r>
            <a:endParaRPr lang="ru-RU" sz="3600" b="1" dirty="0"/>
          </a:p>
        </p:txBody>
      </p:sp>
      <p:pic>
        <p:nvPicPr>
          <p:cNvPr id="4" name="Содержимое 3" descr="29b8b4fb76a1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2332037"/>
            <a:ext cx="3666030" cy="4525963"/>
          </a:xfrm>
        </p:spPr>
      </p:pic>
      <p:grpSp>
        <p:nvGrpSpPr>
          <p:cNvPr id="20" name="Группа 19"/>
          <p:cNvGrpSpPr/>
          <p:nvPr/>
        </p:nvGrpSpPr>
        <p:grpSpPr>
          <a:xfrm>
            <a:off x="5076056" y="3068960"/>
            <a:ext cx="2304256" cy="864096"/>
            <a:chOff x="5076056" y="3068960"/>
            <a:chExt cx="2304256" cy="864096"/>
          </a:xfrm>
          <a:solidFill>
            <a:schemeClr val="bg1"/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076056" y="3068960"/>
              <a:ext cx="2304256" cy="864096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56076" y="3212977"/>
              <a:ext cx="19442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6600"/>
                  </a:solidFill>
                </a:rPr>
                <a:t>льна</a:t>
              </a:r>
              <a:endParaRPr lang="ru-RU" sz="3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076056" y="4077072"/>
            <a:ext cx="2304256" cy="864096"/>
            <a:chOff x="5076056" y="4077072"/>
            <a:chExt cx="2304256" cy="864096"/>
          </a:xfrm>
          <a:solidFill>
            <a:schemeClr val="bg1"/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076056" y="4077072"/>
              <a:ext cx="2304256" cy="864096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64088" y="4221088"/>
              <a:ext cx="172819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6600"/>
                  </a:solidFill>
                </a:rPr>
                <a:t>шерсти</a:t>
              </a:r>
              <a:endParaRPr lang="ru-RU" sz="3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076056" y="5229200"/>
            <a:ext cx="2304256" cy="864096"/>
            <a:chOff x="5076056" y="5229200"/>
            <a:chExt cx="2304256" cy="86409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076056" y="5229200"/>
              <a:ext cx="2304256" cy="864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00092" y="5373216"/>
              <a:ext cx="165618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</a:rPr>
                <a:t>хлопка</a:t>
              </a:r>
              <a:endParaRPr lang="ru-RU" sz="3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076056" y="1988840"/>
            <a:ext cx="2304256" cy="864096"/>
            <a:chOff x="3491880" y="1988840"/>
            <a:chExt cx="2304256" cy="864096"/>
          </a:xfrm>
          <a:solidFill>
            <a:schemeClr val="bg1"/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491880" y="1988840"/>
              <a:ext cx="2304256" cy="864096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63888" y="2060848"/>
              <a:ext cx="208823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</a:rPr>
                <a:t> крапивы</a:t>
              </a:r>
              <a:endParaRPr lang="ru-RU" sz="36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956376" y="5805264"/>
            <a:ext cx="720080" cy="792088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Долевая нить при растяжении:</a:t>
            </a:r>
            <a:endParaRPr lang="ru-RU" sz="3600" b="1" dirty="0"/>
          </a:p>
        </p:txBody>
      </p:sp>
      <p:pic>
        <p:nvPicPr>
          <p:cNvPr id="4" name="Содержимое 3" descr="29b8b4fb76a1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2332037"/>
            <a:ext cx="3666030" cy="4525963"/>
          </a:xfrm>
        </p:spPr>
      </p:pic>
      <p:grpSp>
        <p:nvGrpSpPr>
          <p:cNvPr id="9" name="Группа 8"/>
          <p:cNvGrpSpPr/>
          <p:nvPr/>
        </p:nvGrpSpPr>
        <p:grpSpPr>
          <a:xfrm>
            <a:off x="4211960" y="1844824"/>
            <a:ext cx="4536504" cy="1368152"/>
            <a:chOff x="4211960" y="1844824"/>
            <a:chExt cx="4536504" cy="136815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211960" y="1844824"/>
              <a:ext cx="4536504" cy="13681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27984" y="1940639"/>
              <a:ext cx="41044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6600"/>
                  </a:solidFill>
                </a:rPr>
                <a:t>Изменяет свою длину</a:t>
              </a:r>
              <a:endParaRPr lang="ru-RU" sz="3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211960" y="3789040"/>
            <a:ext cx="4536504" cy="1368152"/>
            <a:chOff x="4211960" y="3789040"/>
            <a:chExt cx="4536504" cy="136815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211960" y="3789040"/>
              <a:ext cx="4536504" cy="13681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99992" y="3861048"/>
              <a:ext cx="41044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6600"/>
                  </a:solidFill>
                </a:rPr>
                <a:t>Не изменяет свою длину</a:t>
              </a:r>
              <a:endParaRPr lang="ru-RU" sz="36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7956376" y="5805264"/>
            <a:ext cx="720080" cy="792088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Процесс получения ткани из ниток путём их переплетения называется:</a:t>
            </a:r>
            <a:endParaRPr lang="ru-RU" sz="3600" b="1" dirty="0"/>
          </a:p>
        </p:txBody>
      </p:sp>
      <p:pic>
        <p:nvPicPr>
          <p:cNvPr id="4" name="Содержимое 3" descr="29b8b4fb76a1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2332037"/>
            <a:ext cx="3666030" cy="4525963"/>
          </a:xfrm>
        </p:spPr>
      </p:pic>
      <p:grpSp>
        <p:nvGrpSpPr>
          <p:cNvPr id="18" name="Группа 17"/>
          <p:cNvGrpSpPr/>
          <p:nvPr/>
        </p:nvGrpSpPr>
        <p:grpSpPr>
          <a:xfrm>
            <a:off x="5004048" y="1916832"/>
            <a:ext cx="2592288" cy="864096"/>
            <a:chOff x="5004048" y="1916832"/>
            <a:chExt cx="2592288" cy="86409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004048" y="1916832"/>
              <a:ext cx="2592288" cy="864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4048" y="1988840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6600"/>
                  </a:solidFill>
                </a:rPr>
                <a:t>прядением</a:t>
              </a:r>
              <a:endParaRPr lang="ru-RU" sz="3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076056" y="3140968"/>
            <a:ext cx="2592288" cy="864096"/>
            <a:chOff x="5004048" y="1916832"/>
            <a:chExt cx="2592288" cy="86409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004048" y="1916832"/>
              <a:ext cx="2592288" cy="864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04048" y="1988840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6600"/>
                  </a:solidFill>
                </a:rPr>
                <a:t>ткачеством</a:t>
              </a:r>
              <a:endParaRPr lang="ru-RU" sz="3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076056" y="4437112"/>
            <a:ext cx="2592288" cy="864096"/>
            <a:chOff x="5004048" y="1916832"/>
            <a:chExt cx="2592288" cy="864096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5004048" y="1916832"/>
              <a:ext cx="2592288" cy="864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4048" y="1988840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6600"/>
                  </a:solidFill>
                </a:rPr>
                <a:t>отделкой</a:t>
              </a:r>
              <a:endParaRPr lang="ru-RU" sz="36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956376" y="5805264"/>
            <a:ext cx="720080" cy="792088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К гигиеническим свойствам ткани относятся:</a:t>
            </a:r>
            <a:endParaRPr lang="ru-RU" sz="3600" b="1" dirty="0"/>
          </a:p>
        </p:txBody>
      </p:sp>
      <p:pic>
        <p:nvPicPr>
          <p:cNvPr id="4" name="Содержимое 3" descr="29b8b4fb76a1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4" y="1556792"/>
            <a:ext cx="3666030" cy="4525963"/>
          </a:xfrm>
        </p:spPr>
      </p:pic>
      <p:grpSp>
        <p:nvGrpSpPr>
          <p:cNvPr id="29" name="Группа 28"/>
          <p:cNvGrpSpPr/>
          <p:nvPr/>
        </p:nvGrpSpPr>
        <p:grpSpPr>
          <a:xfrm>
            <a:off x="5652120" y="1556792"/>
            <a:ext cx="3168353" cy="662474"/>
            <a:chOff x="5652120" y="1556792"/>
            <a:chExt cx="3168353" cy="66247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652120" y="1700808"/>
              <a:ext cx="3168353" cy="5184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4129" y="1556792"/>
              <a:ext cx="3018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6600"/>
                  </a:solidFill>
                </a:rPr>
                <a:t>прочность</a:t>
              </a:r>
              <a:endParaRPr lang="ru-RU" sz="3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580112" y="2363282"/>
            <a:ext cx="3168353" cy="648072"/>
            <a:chOff x="5580112" y="2363282"/>
            <a:chExt cx="3168353" cy="648072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580112" y="2492896"/>
              <a:ext cx="3168353" cy="5184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52121" y="2363282"/>
              <a:ext cx="3018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rgbClr val="006600"/>
                  </a:solidFill>
                </a:rPr>
                <a:t>пылеёмкость</a:t>
              </a:r>
              <a:endParaRPr lang="ru-RU" sz="36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7956376" y="5805264"/>
            <a:ext cx="720080" cy="792088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5220072" y="3142709"/>
            <a:ext cx="3672408" cy="646331"/>
            <a:chOff x="5220072" y="3142709"/>
            <a:chExt cx="3672408" cy="646331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5220072" y="3214717"/>
              <a:ext cx="3672408" cy="563540"/>
            </a:xfrm>
            <a:prstGeom prst="roundRect">
              <a:avLst>
                <a:gd name="adj" fmla="val 26325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65501" y="3142709"/>
              <a:ext cx="33549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rgbClr val="006600"/>
                  </a:solidFill>
                </a:rPr>
                <a:t>намокаемость</a:t>
              </a:r>
              <a:endParaRPr lang="ru-RU" sz="3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220072" y="3934797"/>
            <a:ext cx="3672408" cy="646331"/>
            <a:chOff x="5220072" y="3934797"/>
            <a:chExt cx="3672408" cy="646331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5220072" y="4006805"/>
              <a:ext cx="3672408" cy="5635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65501" y="3934797"/>
              <a:ext cx="33549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rgbClr val="006600"/>
                  </a:solidFill>
                </a:rPr>
                <a:t>драпируемость</a:t>
              </a:r>
              <a:endParaRPr lang="ru-RU" sz="3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851920" y="4726885"/>
            <a:ext cx="5113554" cy="646331"/>
            <a:chOff x="3851920" y="4726885"/>
            <a:chExt cx="5113554" cy="646331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3851920" y="4798893"/>
              <a:ext cx="5113554" cy="5635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23928" y="4726885"/>
              <a:ext cx="5013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6600"/>
                  </a:solidFill>
                </a:rPr>
                <a:t>воздухопроницаемость</a:t>
              </a:r>
              <a:endParaRPr lang="ru-RU" sz="3600" b="1" dirty="0">
                <a:solidFill>
                  <a:srgbClr val="0066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Ткань, окрашенная в один цвет называется:</a:t>
            </a:r>
            <a:endParaRPr lang="ru-RU" sz="3600" b="1" dirty="0"/>
          </a:p>
        </p:txBody>
      </p:sp>
      <p:pic>
        <p:nvPicPr>
          <p:cNvPr id="4" name="Содержимое 3" descr="29b8b4fb76a1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2332037"/>
            <a:ext cx="3666030" cy="4525963"/>
          </a:xfrm>
        </p:spPr>
      </p:pic>
      <p:grpSp>
        <p:nvGrpSpPr>
          <p:cNvPr id="18" name="Группа 17"/>
          <p:cNvGrpSpPr/>
          <p:nvPr/>
        </p:nvGrpSpPr>
        <p:grpSpPr>
          <a:xfrm>
            <a:off x="5004048" y="2492896"/>
            <a:ext cx="2592288" cy="864096"/>
            <a:chOff x="5004048" y="2492896"/>
            <a:chExt cx="2592288" cy="86409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004048" y="2492896"/>
              <a:ext cx="2592288" cy="864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4048" y="2566645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6600"/>
                  </a:solidFill>
                </a:rPr>
                <a:t>однотонная</a:t>
              </a:r>
              <a:endParaRPr lang="ru-RU" sz="3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004048" y="1484784"/>
            <a:ext cx="2592288" cy="864096"/>
            <a:chOff x="5004048" y="1484784"/>
            <a:chExt cx="2592288" cy="86409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004048" y="1484784"/>
              <a:ext cx="2592288" cy="864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4048" y="1556792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6600"/>
                  </a:solidFill>
                </a:rPr>
                <a:t>отбелённая</a:t>
              </a:r>
              <a:endParaRPr lang="ru-RU" sz="3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5004048" y="3573016"/>
            <a:ext cx="2664296" cy="864096"/>
            <a:chOff x="4932040" y="1916832"/>
            <a:chExt cx="2664296" cy="86409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004048" y="1916832"/>
              <a:ext cx="2592288" cy="864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32040" y="1988840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6600"/>
                  </a:solidFill>
                </a:rPr>
                <a:t>цветная</a:t>
              </a:r>
              <a:endParaRPr lang="ru-RU" sz="3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004048" y="4653136"/>
            <a:ext cx="2808312" cy="864096"/>
            <a:chOff x="5004048" y="4653136"/>
            <a:chExt cx="2808312" cy="864096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5076056" y="4653136"/>
              <a:ext cx="2592288" cy="864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4048" y="4725144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6600"/>
                  </a:solidFill>
                </a:rPr>
                <a:t>окрашенная</a:t>
              </a:r>
              <a:endParaRPr lang="ru-RU" sz="36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956376" y="5805264"/>
            <a:ext cx="720080" cy="792088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9b8b4fb76a1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2332037"/>
            <a:ext cx="3666030" cy="4525963"/>
          </a:xfrm>
        </p:spPr>
      </p:pic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956376" y="5805264"/>
            <a:ext cx="720080" cy="792088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3491880" y="764704"/>
            <a:ext cx="5040560" cy="2592288"/>
            <a:chOff x="3491880" y="764704"/>
            <a:chExt cx="5040560" cy="259228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491880" y="764704"/>
              <a:ext cx="5040560" cy="2592288"/>
            </a:xfrm>
            <a:prstGeom prst="cloudCallout">
              <a:avLst>
                <a:gd name="adj1" fmla="val -52364"/>
                <a:gd name="adj2" fmla="val 72578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молодцы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39952" y="1412776"/>
              <a:ext cx="41044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FF0000"/>
                  </a:solidFill>
                </a:rPr>
                <a:t>Молодцы!</a:t>
              </a:r>
              <a:endParaRPr lang="ru-RU" sz="6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Информационные источники: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hlinkClick r:id="rId2"/>
              </a:rPr>
              <a:t>http://ru.freepik.com/free-vector/professor-1_392680.htm</a:t>
            </a:r>
            <a:r>
              <a:rPr lang="ru-RU" sz="3000" dirty="0" smtClean="0"/>
              <a:t> - рисунок;</a:t>
            </a:r>
          </a:p>
          <a:p>
            <a:pPr>
              <a:buNone/>
            </a:pPr>
            <a:endParaRPr lang="ru-RU" sz="3000" dirty="0" smtClean="0"/>
          </a:p>
          <a:p>
            <a:r>
              <a:rPr lang="ru-RU" sz="3000" dirty="0" smtClean="0"/>
              <a:t>Технология: обслуживающий труд. Тесты. 5-7  классы / С.Э. </a:t>
            </a:r>
            <a:r>
              <a:rPr lang="ru-RU" sz="3000" dirty="0" err="1" smtClean="0"/>
              <a:t>Макруцкая</a:t>
            </a:r>
            <a:r>
              <a:rPr lang="ru-RU" sz="3000" dirty="0" smtClean="0"/>
              <a:t> – М.: Издательство «Экзамен», 2006. 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116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Интерактивный тест по разделу «Материаловедение (текстильные материалы)» 5 класс</vt:lpstr>
      <vt:lpstr>Волокна растительного происхождения получают из:</vt:lpstr>
      <vt:lpstr>Долевая нить при растяжении:</vt:lpstr>
      <vt:lpstr>Процесс получения ткани из ниток путём их переплетения называется:</vt:lpstr>
      <vt:lpstr>К гигиеническим свойствам ткани относятся:</vt:lpstr>
      <vt:lpstr>Ткань, окрашенная в один цвет называется:</vt:lpstr>
      <vt:lpstr>Слайд 7</vt:lpstr>
      <vt:lpstr>Информационные 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33</cp:revision>
  <dcterms:created xsi:type="dcterms:W3CDTF">2011-12-20T20:12:55Z</dcterms:created>
  <dcterms:modified xsi:type="dcterms:W3CDTF">2011-12-22T16:19:47Z</dcterms:modified>
</cp:coreProperties>
</file>