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64" r:id="rId5"/>
    <p:sldId id="267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F3DF2C-9803-4E74-BA05-2ED2D1A3171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FC1A83-6976-4CE6-B487-AB293BFDC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14488"/>
            <a:ext cx="6400800" cy="285752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Цель: Расширить знания учащихся об обработке лобзиком.</a:t>
            </a:r>
          </a:p>
          <a:p>
            <a:pPr algn="l"/>
            <a:endParaRPr lang="ru-RU" sz="1800" b="1" dirty="0" smtClean="0"/>
          </a:p>
          <a:p>
            <a:pPr algn="l"/>
            <a:r>
              <a:rPr lang="ru-RU" sz="1800" b="1" dirty="0" smtClean="0"/>
              <a:t>Ознакомить со способами наладки и приемами пиления данным инструментом; с правилами безопасности труда. </a:t>
            </a:r>
          </a:p>
          <a:p>
            <a:pPr algn="l"/>
            <a:endParaRPr lang="ru-RU" sz="1800" b="1" dirty="0" smtClean="0"/>
          </a:p>
          <a:p>
            <a:pPr algn="l"/>
            <a:r>
              <a:rPr lang="ru-RU" sz="1800" b="1" dirty="0" smtClean="0"/>
              <a:t>Воспитывать бережливость в расходовании материалов, аккуратность и точность в работе. 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0141" y="285728"/>
            <a:ext cx="7723717" cy="923330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Выпиливание лобзиком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MP Navigator\2011_11_14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7786710" cy="4143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лобзика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Pictures\MP Navigator\2011_11_14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572560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Настройка лобзика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Готовое изделие  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Arial Black" pitchFamily="34" charset="0"/>
              </a:rPr>
              <a:t>Механическая поделка «</a:t>
            </a:r>
            <a:r>
              <a:rPr lang="ru-RU" sz="2000" dirty="0" err="1" smtClean="0">
                <a:latin typeface="Arial Black" pitchFamily="34" charset="0"/>
              </a:rPr>
              <a:t>циплята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G:\Images\Фото-0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27463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РАЗМЕТКА ДЕТАЛИ</a:t>
            </a:r>
            <a:endParaRPr lang="ru-RU" dirty="0"/>
          </a:p>
        </p:txBody>
      </p:sp>
      <p:pic>
        <p:nvPicPr>
          <p:cNvPr id="2050" name="Picture 2" descr="G:\Images\Фото-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ВЫПИЛИВАНИЕ ПО КОНТУРУ</a:t>
            </a:r>
            <a:endParaRPr lang="ru-RU" dirty="0"/>
          </a:p>
        </p:txBody>
      </p:sp>
      <p:pic>
        <p:nvPicPr>
          <p:cNvPr id="3074" name="Picture 2" descr="G:\Images\Фото-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481138"/>
            <a:ext cx="5554888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54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Устройство лобзика</vt:lpstr>
      <vt:lpstr>Настройка лобзика</vt:lpstr>
      <vt:lpstr>Готовое изделие   </vt:lpstr>
      <vt:lpstr>РАЗМЕТКА ДЕТАЛИ</vt:lpstr>
      <vt:lpstr>ВЫПИЛИВАНИЕ ПО КОНТУРУ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8</cp:revision>
  <dcterms:created xsi:type="dcterms:W3CDTF">2011-11-14T18:43:44Z</dcterms:created>
  <dcterms:modified xsi:type="dcterms:W3CDTF">2011-11-22T19:45:45Z</dcterms:modified>
</cp:coreProperties>
</file>