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336" r:id="rId2"/>
    <p:sldId id="300" r:id="rId3"/>
    <p:sldId id="260" r:id="rId4"/>
    <p:sldId id="261" r:id="rId5"/>
    <p:sldId id="278" r:id="rId6"/>
    <p:sldId id="263" r:id="rId7"/>
    <p:sldId id="264" r:id="rId8"/>
    <p:sldId id="284" r:id="rId9"/>
    <p:sldId id="285" r:id="rId10"/>
    <p:sldId id="265" r:id="rId11"/>
    <p:sldId id="337" r:id="rId12"/>
    <p:sldId id="304" r:id="rId13"/>
    <p:sldId id="305" r:id="rId14"/>
    <p:sldId id="308" r:id="rId15"/>
    <p:sldId id="333" r:id="rId16"/>
    <p:sldId id="306" r:id="rId17"/>
    <p:sldId id="310" r:id="rId18"/>
    <p:sldId id="311" r:id="rId19"/>
    <p:sldId id="334" r:id="rId20"/>
    <p:sldId id="312" r:id="rId21"/>
    <p:sldId id="313" r:id="rId22"/>
    <p:sldId id="314" r:id="rId23"/>
    <p:sldId id="315" r:id="rId24"/>
    <p:sldId id="316" r:id="rId25"/>
    <p:sldId id="317" r:id="rId26"/>
    <p:sldId id="321" r:id="rId27"/>
    <p:sldId id="322" r:id="rId28"/>
    <p:sldId id="335" r:id="rId29"/>
    <p:sldId id="318" r:id="rId30"/>
    <p:sldId id="320" r:id="rId31"/>
    <p:sldId id="323" r:id="rId32"/>
    <p:sldId id="324" r:id="rId33"/>
    <p:sldId id="325" r:id="rId34"/>
    <p:sldId id="327" r:id="rId35"/>
    <p:sldId id="328" r:id="rId36"/>
    <p:sldId id="329" r:id="rId37"/>
    <p:sldId id="330" r:id="rId38"/>
    <p:sldId id="331" r:id="rId39"/>
    <p:sldId id="33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4" autoAdjust="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CB39-F23A-4B05-8884-98B36AFAB001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DF6BF-4494-492D-95D1-66C8D9CE72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1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DF6BF-4494-492D-95D1-66C8D9CE722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9C924C-DF15-4F63-BA7D-2AD8A0DED8F6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9E0DAA-C969-47C1-8E7B-AC444EEED9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507" y="2060848"/>
            <a:ext cx="42068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362456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Прекрасное – своими руками (рисунок по дереву)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 – класс проводит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высшей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квалификационной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категории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Полянская Татьяна Евгеньевна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«Лицей № 36» 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Саратова 2011 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285729"/>
            <a:ext cx="5465194" cy="5231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8645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Полховский</a:t>
            </a:r>
            <a:r>
              <a:rPr lang="ru-RU" sz="6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Майдан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349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604918" cy="3450114"/>
          </a:xfrm>
        </p:spPr>
        <p:txBody>
          <a:bodyPr>
            <a:normAutofit/>
          </a:bodyPr>
          <a:lstStyle/>
          <a:p>
            <a:pPr algn="ctr"/>
            <a:r>
              <a:rPr lang="ru-RU" b="1" i="1" kern="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Технологический процесс оформления досок. </a:t>
            </a:r>
            <a:r>
              <a:rPr lang="ru-RU" b="1" i="1" kern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kern="100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kern="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2060848"/>
            <a:ext cx="4176464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Поиск</a:t>
            </a:r>
            <a:endParaRPr lang="ru-RU" sz="6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>
            <a:stCxn id="2" idx="4"/>
          </p:cNvCxnSpPr>
          <p:nvPr/>
        </p:nvCxnSpPr>
        <p:spPr>
          <a:xfrm>
            <a:off x="4572000" y="450912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3455876" y="5271150"/>
            <a:ext cx="2232248" cy="1254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Открытки</a:t>
            </a:r>
            <a:endParaRPr lang="ru-RU" sz="21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357534" y="4129755"/>
            <a:ext cx="864096" cy="37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3318" y="3625432"/>
            <a:ext cx="19442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Народные ремесла</a:t>
            </a:r>
            <a:endParaRPr lang="ru-RU" sz="2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5775" y="934407"/>
            <a:ext cx="3204356" cy="1237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Свой рисунок</a:t>
            </a:r>
            <a:endParaRPr lang="ru-RU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979712" y="2060848"/>
            <a:ext cx="809870" cy="718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" idx="0"/>
            <a:endCxn id="19" idx="4"/>
          </p:cNvCxnSpPr>
          <p:nvPr/>
        </p:nvCxnSpPr>
        <p:spPr>
          <a:xfrm flipV="1">
            <a:off x="4572000" y="1297954"/>
            <a:ext cx="447731" cy="762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4027302" y="188640"/>
            <a:ext cx="1984857" cy="1109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Совет учителя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>
            <a:stCxn id="2" idx="7"/>
          </p:cNvCxnSpPr>
          <p:nvPr/>
        </p:nvCxnSpPr>
        <p:spPr>
          <a:xfrm flipV="1">
            <a:off x="6048603" y="2276872"/>
            <a:ext cx="971669" cy="142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923112" y="908720"/>
            <a:ext cx="204137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2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>
            <a:stCxn id="2" idx="5"/>
          </p:cNvCxnSpPr>
          <p:nvPr/>
        </p:nvCxnSpPr>
        <p:spPr>
          <a:xfrm>
            <a:off x="6048603" y="4150579"/>
            <a:ext cx="611629" cy="17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534438" y="3609020"/>
            <a:ext cx="245597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Иллюстрации книг журналов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785794"/>
            <a:ext cx="3482202" cy="5880146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 разделочная любой формы;</a:t>
            </a:r>
            <a:b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клей ПВА – один тюбик;</a:t>
            </a:r>
            <a:b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кисти «Пони» - №1,2,4,8;</a:t>
            </a:r>
            <a:b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простой карандаш ТМ;</a:t>
            </a:r>
            <a:b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палитра из пластмассы;</a:t>
            </a:r>
            <a:b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краски «гуашь художественные» 6 или 12 цветов;</a:t>
            </a: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1571612"/>
            <a:ext cx="4796730" cy="352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kern="100" dirty="0" smtClean="0">
                <a:latin typeface="Times New Roman" pitchFamily="18" charset="0"/>
                <a:cs typeface="Times New Roman" pitchFamily="18" charset="0"/>
              </a:rPr>
              <a:t>Вся работа разбивается на этапы:</a:t>
            </a:r>
          </a:p>
          <a:p>
            <a:r>
              <a:rPr lang="ru-RU" sz="4400" b="1" i="1" kern="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kern="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i="1" u="sng" kern="1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i="1" u="sng" kern="100" dirty="0" smtClean="0"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4400" b="1" i="1" kern="100" dirty="0" smtClean="0">
                <a:latin typeface="Times New Roman" pitchFamily="18" charset="0"/>
                <a:cs typeface="Times New Roman" pitchFamily="18" charset="0"/>
              </a:rPr>
              <a:t>– подготовка к творчеству - поиск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результате поиска найден рисунок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98797" y="2687274"/>
            <a:ext cx="4908934" cy="30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работе.</a:t>
            </a:r>
            <a:b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Нанести на лицевую сторону разделочной доски широкой кистью один слой клея ПВА и дать просохнуть 20-ть минут (эту процедуру детям можно сделать дома)</a:t>
            </a:r>
            <a:endParaRPr lang="ru-RU" sz="3200" b="1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3429000"/>
            <a:ext cx="3420157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ru-RU" sz="3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ап – </a:t>
            </a: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рисунка и цветовой композиции покрыть доску основным фоном (в данном случае – наносим салатный цвет)</a:t>
            </a:r>
            <a:endParaRPr lang="ru-RU" sz="3600" b="1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56992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839" y="324433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32465"/>
            <a:ext cx="4605092" cy="3865062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«Очень важно для человечества и то, чтобы люди стали прилежными и трудолюбивыми» </a:t>
            </a:r>
            <a:br>
              <a:rPr lang="ru-RU" sz="40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i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Я. А. Коменский.</a:t>
            </a:r>
            <a:endParaRPr lang="ru-RU" sz="4000" b="1" i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53350" y="1504642"/>
            <a:ext cx="3229529" cy="350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этап – после того, как краска высохнет, наносим карандашом контур выбранного рисунка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68550" y="2856186"/>
            <a:ext cx="3331876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852936"/>
            <a:ext cx="2914868" cy="2926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 применением техники «последовательного наложения мазка»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52936"/>
            <a:ext cx="2376264" cy="2926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852936"/>
            <a:ext cx="254920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965960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44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– после того как оформление рисунка полностью закончено, остается покрыть лаком в два слоя, согласно инструкции ( процесс покрытия лаком доверить родителям в домашних условиях)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5150" y="500612"/>
            <a:ext cx="6120680" cy="5976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291945" y="2065981"/>
            <a:ext cx="6322459" cy="29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Работы детей МОУ СОШ № 102 и МАОУ Лицея № 36 за период 2006-2011 г.</a:t>
            </a:r>
            <a:endParaRPr lang="ru-RU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0606" y="1708231"/>
            <a:ext cx="3000398" cy="3727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06501" y="2180119"/>
            <a:ext cx="2857520" cy="44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6668" y="1630664"/>
            <a:ext cx="3901440" cy="2926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18164" y="1786438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332656"/>
            <a:ext cx="79928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93538" y="492619"/>
            <a:ext cx="4071967" cy="5658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11660" y="728701"/>
            <a:ext cx="612067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богатством народных промыслов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Очень непросто донести до ребят такую казалось-бы  не очень «популярную» тему народных ремесел и промыслов. Как это не верно! Промыслы разных областей России являются не только синонимом русского народного декоративного искусства, но и представляет с собой мировое искусство.</a:t>
            </a:r>
            <a:endParaRPr lang="ru-RU" sz="3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31640" y="1124744"/>
            <a:ext cx="583264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55676" y="152637"/>
            <a:ext cx="604867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87310" y="942733"/>
            <a:ext cx="5832648" cy="49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67643" y="368661"/>
            <a:ext cx="612068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1285" y="321733"/>
            <a:ext cx="626469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lum bright="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52763" y="176007"/>
            <a:ext cx="5616627" cy="626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35706" y="1007022"/>
            <a:ext cx="4857785" cy="47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81362" y="1179077"/>
            <a:ext cx="5760641" cy="43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37063" y="1149029"/>
            <a:ext cx="5115886" cy="45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40803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 и желаю творческих успехов в работе!!!</a:t>
            </a:r>
            <a:endParaRPr lang="ru-RU" sz="66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857233"/>
            <a:ext cx="6696744" cy="4371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5072074"/>
            <a:ext cx="8856984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 хохломы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(художественная обработка дерева)</a:t>
            </a:r>
            <a:endParaRPr lang="ru-RU" sz="3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285728"/>
            <a:ext cx="7200800" cy="5375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Семеновский сувенир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5" y="404664"/>
            <a:ext cx="6296745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0070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Искусство городецкой росписи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27364"/>
            <a:ext cx="5465620" cy="56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1472" y="1143000"/>
            <a:ext cx="48213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1035</TotalTime>
  <Words>255</Words>
  <Application>Microsoft Office PowerPoint</Application>
  <PresentationFormat>Экран (4:3)</PresentationFormat>
  <Paragraphs>36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Прекрасное – своими руками (рисунок по дереву)</vt:lpstr>
      <vt:lpstr>«Очень важно для человечества и то, чтобы люди стали прилежными и трудолюбивыми»       Я. А. Коменский.</vt:lpstr>
      <vt:lpstr>Знакомство с богатством народных промыслов</vt:lpstr>
      <vt:lpstr>Искусство хохломы  (художественная обработка дерева)</vt:lpstr>
      <vt:lpstr>Презентация PowerPoint</vt:lpstr>
      <vt:lpstr>Семеновский сувенир</vt:lpstr>
      <vt:lpstr>Искусство городецкой росписи</vt:lpstr>
      <vt:lpstr>Презентация PowerPoint</vt:lpstr>
      <vt:lpstr>Презентация PowerPoint</vt:lpstr>
      <vt:lpstr>Полховский Майдан</vt:lpstr>
      <vt:lpstr>Презентация PowerPoint</vt:lpstr>
      <vt:lpstr>Технологический процесс оформления досок.  </vt:lpstr>
      <vt:lpstr>Презентация PowerPoint</vt:lpstr>
      <vt:lpstr>● доска разделочная любой формы; ● клей ПВА – один тюбик; ● кисти «Пони» - №1,2,4,8; ● простой карандаш ТМ; ● палитра из пластмассы; ● краски «гуашь художественные» 6 или 12 цветов; </vt:lpstr>
      <vt:lpstr>Презентация PowerPoint</vt:lpstr>
      <vt:lpstr>В результате поиска найден рисунок </vt:lpstr>
      <vt:lpstr>II этап – подготовка к работе. Нанести на лицевую сторону разделочной доски широкой кистью один слой клея ПВА и дать просохнуть 20-ть минут (эту процедуру детям можно сделать дома)</vt:lpstr>
      <vt:lpstr>III этап – в зависимости от рисунка и цветовой композиции покрыть доску основным фоном (в данном случае – наносим салатный цвет)</vt:lpstr>
      <vt:lpstr>Презентация PowerPoint</vt:lpstr>
      <vt:lpstr>V  этап – после того, как краска высохнет, наносим карандашом контур выбранного рисунка</vt:lpstr>
      <vt:lpstr>VI этап – основной с применением техники «последовательного наложения мазка» </vt:lpstr>
      <vt:lpstr>Презентация PowerPoint</vt:lpstr>
      <vt:lpstr>VII этап заключительный – после того как оформление рисунка полностью закончено, остается покрыть лаком в два слоя, согласно инструкции ( процесс покрытия лаком доверить родителям в домашних условиях)</vt:lpstr>
      <vt:lpstr>Презентация PowerPoint</vt:lpstr>
      <vt:lpstr>Работы детей МОУ СОШ № 102 и МАОУ Лицея № 36 за период 2006-2011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и желаю творческих успехов в работе!!!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представляет Полянская Татьяна Евгеньевна преподаватель</dc:title>
  <dc:creator>Рэмулька</dc:creator>
  <cp:lastModifiedBy>Ольга</cp:lastModifiedBy>
  <cp:revision>84</cp:revision>
  <dcterms:created xsi:type="dcterms:W3CDTF">2011-09-19T09:24:59Z</dcterms:created>
  <dcterms:modified xsi:type="dcterms:W3CDTF">2012-01-16T14:00:04Z</dcterms:modified>
</cp:coreProperties>
</file>