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1" r:id="rId6"/>
    <p:sldId id="263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A1614-BA5D-430D-9C59-59FA38C2B039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BB996-9DAF-48A5-B75B-1A94A534DBE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A1614-BA5D-430D-9C59-59FA38C2B039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BB996-9DAF-48A5-B75B-1A94A534DB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A1614-BA5D-430D-9C59-59FA38C2B039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BB996-9DAF-48A5-B75B-1A94A534DB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A1614-BA5D-430D-9C59-59FA38C2B039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BB996-9DAF-48A5-B75B-1A94A534DB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A1614-BA5D-430D-9C59-59FA38C2B039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E7BB996-9DAF-48A5-B75B-1A94A534DB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A1614-BA5D-430D-9C59-59FA38C2B039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BB996-9DAF-48A5-B75B-1A94A534DB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A1614-BA5D-430D-9C59-59FA38C2B039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BB996-9DAF-48A5-B75B-1A94A534DB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A1614-BA5D-430D-9C59-59FA38C2B039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BB996-9DAF-48A5-B75B-1A94A534DB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A1614-BA5D-430D-9C59-59FA38C2B039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BB996-9DAF-48A5-B75B-1A94A534DB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A1614-BA5D-430D-9C59-59FA38C2B039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BB996-9DAF-48A5-B75B-1A94A534DB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A1614-BA5D-430D-9C59-59FA38C2B039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BB996-9DAF-48A5-B75B-1A94A534DB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C9A1614-BA5D-430D-9C59-59FA38C2B039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E7BB996-9DAF-48A5-B75B-1A94A534DBE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7390330" cy="126531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Тема: «Украшение праздничного стола»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Цель:</a:t>
            </a:r>
          </a:p>
          <a:p>
            <a:pPr algn="l">
              <a:buFont typeface="Arial" pitchFamily="34" charset="0"/>
              <a:buChar char="•"/>
            </a:pPr>
            <a:r>
              <a:rPr lang="ru-RU" sz="1800" dirty="0" smtClean="0"/>
              <a:t> совершенствовать  умения в подготовке стола к приему пищи с учетом эстетических и практических требований;</a:t>
            </a:r>
          </a:p>
          <a:p>
            <a:pPr algn="l">
              <a:buFont typeface="Arial" pitchFamily="34" charset="0"/>
              <a:buChar char="•"/>
            </a:pPr>
            <a:r>
              <a:rPr lang="ru-RU" sz="1800" dirty="0" smtClean="0"/>
              <a:t> воспитывать эстетические качества, культуру поведения;</a:t>
            </a:r>
          </a:p>
          <a:p>
            <a:pPr algn="l">
              <a:buFont typeface="Arial" pitchFamily="34" charset="0"/>
              <a:buChar char="•"/>
            </a:pPr>
            <a:r>
              <a:rPr lang="ru-RU" sz="1800" dirty="0" smtClean="0"/>
              <a:t> развивать познавательные интересы учащихся.</a:t>
            </a:r>
          </a:p>
          <a:p>
            <a:pPr algn="l">
              <a:buFont typeface="Arial" pitchFamily="34" charset="0"/>
              <a:buChar char="•"/>
            </a:pPr>
            <a:endParaRPr lang="ru-RU" sz="1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С а л </a:t>
            </a:r>
            <a:r>
              <a:rPr lang="ru-RU" sz="3200" dirty="0" err="1" smtClean="0"/>
              <a:t>ф</a:t>
            </a:r>
            <a:r>
              <a:rPr lang="ru-RU" sz="3200" dirty="0" smtClean="0"/>
              <a:t> е т к 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Салфетки- один из самых ярких элементов украшения стола.</a:t>
            </a:r>
          </a:p>
          <a:p>
            <a:r>
              <a:rPr lang="ru-RU" dirty="0" smtClean="0"/>
              <a:t>Они придают даже скромно сервированному столу привлекательный и праздничный вид.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3861048"/>
            <a:ext cx="1872208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Азбука кулинара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Шпажка- металлическая, пластмассовая или деревянная «палочка», чаще всего острая только с одного конца, с помощью которой закрепляют бутерброды, тосты или кусочки фруктов.</a:t>
            </a:r>
          </a:p>
          <a:p>
            <a:r>
              <a:rPr lang="ru-RU" dirty="0" smtClean="0"/>
              <a:t>Канапе- маленький бутерброд, состоящий из обжаренного кусочка хлеба, на который кладут ломтик рыбы, мяса или намазывают слой паштета. Верх канапе украшают ломтиками помидоров, огурцов и веточками зелени.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84584" y="980728"/>
            <a:ext cx="5832648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Ромашки</a:t>
            </a:r>
            <a:endParaRPr lang="ru-RU" sz="3200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H="1">
            <a:off x="8686799" y="6215082"/>
            <a:ext cx="45719" cy="94278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dirty="0" smtClean="0"/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988840"/>
            <a:ext cx="2520280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3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2636912"/>
            <a:ext cx="1927686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5292080" y="1916832"/>
            <a:ext cx="34563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Ажурные листья</a:t>
            </a:r>
            <a:endParaRPr lang="ru-RU" sz="3200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Оформление блюд для фуршета</a:t>
            </a: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84784"/>
            <a:ext cx="3096344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3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2852936"/>
            <a:ext cx="1800201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427984" y="2060848"/>
            <a:ext cx="40324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Лебедь из яблока</a:t>
            </a:r>
            <a:endParaRPr lang="ru-RU" sz="3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Продолжим обучение: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ПТУ № 52 г.Ступино</a:t>
            </a:r>
          </a:p>
          <a:p>
            <a:r>
              <a:rPr lang="ru-RU" dirty="0" smtClean="0"/>
              <a:t>ПТУ № 152 г. Домодедово</a:t>
            </a:r>
          </a:p>
          <a:p>
            <a:r>
              <a:rPr lang="ru-RU" dirty="0" smtClean="0"/>
              <a:t>Колледж  гостиничного хозяйства «Царицыно» №37.</a:t>
            </a:r>
          </a:p>
          <a:p>
            <a:pPr>
              <a:buNone/>
            </a:pPr>
            <a:r>
              <a:rPr lang="ru-RU" dirty="0" smtClean="0"/>
              <a:t>   </a:t>
            </a:r>
          </a:p>
          <a:p>
            <a:pPr>
              <a:buNone/>
            </a:pPr>
            <a:r>
              <a:rPr lang="ru-RU" dirty="0" smtClean="0"/>
              <a:t>  В этих учебных заведениях вы можете получить профессию повара, кондитера, официанта, бармена.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151</TotalTime>
  <Words>180</Words>
  <Application>Microsoft Office PowerPoint</Application>
  <PresentationFormat>Экран (4:3)</PresentationFormat>
  <Paragraphs>21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Апекс</vt:lpstr>
      <vt:lpstr>Тема: «Украшение праздничного стола»</vt:lpstr>
      <vt:lpstr>С а л ф е т к и</vt:lpstr>
      <vt:lpstr>Азбука кулинара</vt:lpstr>
      <vt:lpstr>Ромашки</vt:lpstr>
      <vt:lpstr>Оформление блюд для фуршета</vt:lpstr>
      <vt:lpstr>Продолжим обучение:</vt:lpstr>
    </vt:vector>
  </TitlesOfParts>
  <Company>Михневская СОШ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«Сервировка стола к празднику»</dc:title>
  <dc:creator>Учитель</dc:creator>
  <cp:lastModifiedBy>Наталья</cp:lastModifiedBy>
  <cp:revision>39</cp:revision>
  <dcterms:created xsi:type="dcterms:W3CDTF">2009-03-03T06:23:00Z</dcterms:created>
  <dcterms:modified xsi:type="dcterms:W3CDTF">2012-01-29T13:59:46Z</dcterms:modified>
</cp:coreProperties>
</file>