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4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3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3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5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7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3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2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8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5CB9-09E8-4616-A64B-FFA19E4AC41C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7D63-1B66-4F99-A7E7-6DE06AF2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>
            <a:noAutofit/>
          </a:bodyPr>
          <a:lstStyle/>
          <a:p>
            <a:r>
              <a:rPr lang="ru-RU" b="1" dirty="0" smtClean="0"/>
              <a:t>Научно-техническая революция и ее влияние на окружающую среду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Выполнила 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учитель технологии 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Дементьева С.Ю.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1" y="188640"/>
            <a:ext cx="4176464" cy="326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5478"/>
            <a:ext cx="3384376" cy="19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91" y="3212976"/>
            <a:ext cx="522122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4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3010" cy="60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6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344851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8" y="548680"/>
            <a:ext cx="7874802" cy="552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4" y="260648"/>
            <a:ext cx="8637777" cy="58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6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395318" cy="5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0" y="847444"/>
            <a:ext cx="8678638" cy="47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5" y="327460"/>
            <a:ext cx="8410585" cy="590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360"/>
            <a:ext cx="8425071" cy="592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9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1223"/>
            <a:ext cx="8112982" cy="588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Цель урока: </a:t>
            </a:r>
            <a:r>
              <a:rPr lang="ru-RU" dirty="0"/>
              <a:t>Рассмотреть особенности становления научно-технической революции и определить ее последствия в условиях технологической культуры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9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7853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промышленном производстве НТР привела к:</a:t>
            </a:r>
          </a:p>
          <a:p>
            <a:r>
              <a:rPr lang="ru-RU" dirty="0"/>
              <a:t>- снижению доли тяжелого ручного труда, его заменили механизмы</a:t>
            </a:r>
          </a:p>
          <a:p>
            <a:r>
              <a:rPr lang="ru-RU" dirty="0"/>
              <a:t>- появлению новых профессий</a:t>
            </a:r>
          </a:p>
          <a:p>
            <a:r>
              <a:rPr lang="ru-RU" dirty="0"/>
              <a:t>- развитию нематериальных отраслей производства (сфера обслуживания, реклама, маркетинг)</a:t>
            </a:r>
          </a:p>
          <a:p>
            <a:r>
              <a:rPr lang="ru-RU" dirty="0"/>
              <a:t>- необходимости специального или высшего образования по профессии</a:t>
            </a:r>
          </a:p>
          <a:p>
            <a:r>
              <a:rPr lang="ru-RU" dirty="0"/>
              <a:t>Одновременно НТР привела:</a:t>
            </a:r>
          </a:p>
          <a:p>
            <a:r>
              <a:rPr lang="ru-RU" dirty="0"/>
              <a:t>- к росту количества безработных граждан</a:t>
            </a:r>
          </a:p>
          <a:p>
            <a:r>
              <a:rPr lang="ru-RU" dirty="0"/>
              <a:t>- снижению их социальной защищенности</a:t>
            </a:r>
          </a:p>
          <a:p>
            <a:r>
              <a:rPr lang="ru-RU" dirty="0"/>
              <a:t>- загрязнению среды и нарушению ее структуры</a:t>
            </a:r>
          </a:p>
          <a:p>
            <a:r>
              <a:rPr lang="ru-RU" dirty="0"/>
              <a:t>- возникновению угрозы гибели всего живого на Земле.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1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НТР и ее следствия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3" y="1412776"/>
            <a:ext cx="49339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3" y="2696325"/>
            <a:ext cx="4943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3" y="4014787"/>
            <a:ext cx="74771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3" y="5218442"/>
            <a:ext cx="5467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0389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7066"/>
            <a:ext cx="6800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6" y="2431951"/>
            <a:ext cx="69818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6" y="3479701"/>
            <a:ext cx="53530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6" y="4323686"/>
            <a:ext cx="50101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6" y="5304761"/>
            <a:ext cx="62484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1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Составить кроссворд по теме НТР.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Вся совокупность элементов среды, прямо или косвенно влияющих на жизнедеятельность живых организмов или человека, а также не влияющих во все, называется окружающей </a:t>
            </a:r>
            <a:r>
              <a:rPr lang="ru-RU" i="1" dirty="0" smtClean="0"/>
              <a:t>средой</a:t>
            </a:r>
            <a:endParaRPr lang="en-US" i="1" dirty="0" smtClean="0"/>
          </a:p>
          <a:p>
            <a:r>
              <a:rPr lang="ru-RU" i="1" dirty="0" smtClean="0"/>
              <a:t>В структуре окружающей среды выделяют 4 </a:t>
            </a:r>
            <a:r>
              <a:rPr lang="ru-RU" i="1" dirty="0"/>
              <a:t>компонента: природный – это не измененная человеком природа; </a:t>
            </a:r>
            <a:r>
              <a:rPr lang="ru-RU" i="1" dirty="0" err="1"/>
              <a:t>артеприродный</a:t>
            </a:r>
            <a:r>
              <a:rPr lang="ru-RU" i="1" dirty="0"/>
              <a:t> – это природные объекты, измененные в ходе деятельности человеком, для удовлетворения своих потребностей, например, парки, сады, породы животных; </a:t>
            </a:r>
            <a:r>
              <a:rPr lang="ru-RU" i="1" dirty="0" err="1"/>
              <a:t>квазиприродный</a:t>
            </a:r>
            <a:r>
              <a:rPr lang="ru-RU" i="1" dirty="0"/>
              <a:t> – искусственно созданные элементы среды обитания, которые ранее в природе не встречались; социальный – это нематериальный компонент среды обитания, который связан с психологическим климатом в обществе, ритуальной сферой, моралью и нравами в обществе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В структуре природной среды выделяют 4 </a:t>
            </a:r>
            <a:r>
              <a:rPr lang="ru-RU" i="1" dirty="0"/>
              <a:t>компонента: природный – это не измененная человеком природа; </a:t>
            </a:r>
            <a:r>
              <a:rPr lang="ru-RU" i="1" dirty="0" err="1"/>
              <a:t>артеприродный</a:t>
            </a:r>
            <a:r>
              <a:rPr lang="ru-RU" i="1" dirty="0"/>
              <a:t> – это природные объекты, измененные в ходе деятельности человеком, для удовлетворения своих потребностей, например, парки, сады, породы животных; </a:t>
            </a:r>
            <a:r>
              <a:rPr lang="ru-RU" i="1" dirty="0" err="1"/>
              <a:t>квазиприродный</a:t>
            </a:r>
            <a:r>
              <a:rPr lang="ru-RU" i="1" dirty="0"/>
              <a:t> – искусственно созданные элементы среды обитания, которые ранее в природе не встречались; социальный – это нематериальный компонент среды обитания, который связан с психологическим климатом в обществе, ритуальной сферой, моралью и нравами в обществе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2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Своей деятельностью человек активно нарушает экологическое равновесие в локальных экосистемах и </a:t>
            </a:r>
            <a:r>
              <a:rPr lang="ru-RU" i="1" dirty="0" smtClean="0"/>
              <a:t>биосфере</a:t>
            </a:r>
          </a:p>
          <a:p>
            <a:r>
              <a:rPr lang="ru-RU" i="1" dirty="0"/>
              <a:t>Разрушение экосистем, изъятие природных ресурсов, загрязнение среды обитания, нарушение функционирования биосферы и экосистем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7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Атомная энергетика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264696" cy="52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62" y="2060847"/>
            <a:ext cx="2162175" cy="167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0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04664"/>
            <a:ext cx="8067675" cy="554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85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5" y="2420888"/>
            <a:ext cx="71342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1" y="4305300"/>
            <a:ext cx="66770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 </a:t>
            </a:r>
            <a:r>
              <a:rPr lang="ru-RU" sz="4800" b="1" dirty="0"/>
              <a:t>И</a:t>
            </a:r>
            <a:r>
              <a:rPr lang="ru-RU" sz="4800" b="1" dirty="0" smtClean="0"/>
              <a:t>нформационные технологии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Коммуникационные технологии</a:t>
            </a:r>
          </a:p>
          <a:p>
            <a:r>
              <a:rPr lang="ru-RU" sz="4000" dirty="0" smtClean="0"/>
              <a:t>Обучение</a:t>
            </a:r>
          </a:p>
          <a:p>
            <a:r>
              <a:rPr lang="ru-RU" sz="4000" dirty="0" smtClean="0"/>
              <a:t>Автоматизация производства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186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344</Words>
  <Application>Microsoft Office PowerPoint</Application>
  <PresentationFormat>Экран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Научно-техническая революция и ее влияние на окружающую среду</vt:lpstr>
      <vt:lpstr>Презентация PowerPoint</vt:lpstr>
      <vt:lpstr>Презентация PowerPoint</vt:lpstr>
      <vt:lpstr>Презентация PowerPoint</vt:lpstr>
      <vt:lpstr>Презентация PowerPoint</vt:lpstr>
      <vt:lpstr>Атомная энергетика</vt:lpstr>
      <vt:lpstr>Презентация PowerPoint</vt:lpstr>
      <vt:lpstr>Презентация PowerPoint</vt:lpstr>
      <vt:lpstr> Информационные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</vt:lpstr>
      <vt:lpstr>НТР и ее следствия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Научно-техническая революция и ее влияние на окружающую среду</dc:title>
  <dc:creator>Cdtnkfyf</dc:creator>
  <cp:lastModifiedBy>Cdtnkfyf</cp:lastModifiedBy>
  <cp:revision>11</cp:revision>
  <dcterms:created xsi:type="dcterms:W3CDTF">2012-02-06T07:59:20Z</dcterms:created>
  <dcterms:modified xsi:type="dcterms:W3CDTF">2012-02-07T08:13:58Z</dcterms:modified>
</cp:coreProperties>
</file>