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0EEE-A265-4887-B26C-4B05B5816302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58C2D-9EEF-4ECF-A169-C02621CFE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58C2D-9EEF-4ECF-A169-C02621CFEDA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D65F1-4378-4EA2-9C20-9AFC07256CB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75E9DC-AA49-44C5-807C-F06AEB0C7A3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search?q=%D0%9A%D0%B0%D1%80%D1%82%D0%B8%D0%BD%D0%BA%D0%B8+%D0%B7%D0%BD%D0%B0%D0%BA%D0%B8+%D0%BF%D1%80%D0%B5%D0%BF%D0%B8%D0%BD%D0%B0%D0%BD%D0%B8%D1%8F&amp;hl=ru&amp;newwindow=1&amp;sa=X&amp;prmd=imvns&amp;tbm=isch&amp;tbo=u&amp;source=univ&amp;ei=wTUPT_35D-3Z4QTvhNzFAw&amp;ved=0CCoQsAQ&amp;biw=1005&amp;bih=569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ru/imgres?q=%D0%BA%D0%B0%D1%80%D1%82%D0%B8%D0%BD%D0%BA%D0%B8+%D1%86%D0%B2%D0%B5%D1%82%D1%8B&amp;hl=ru&amp;newwindow=1&amp;sa=X&amp;biw=1005&amp;bih=612&amp;tbm=isch&amp;prmd=imvns&amp;tbnid=Yhik9Kp9eK0VPM:&amp;imgrefurl=http://cveti-piter.ru/auxpage_sochetanie-cvetov/&amp;docid=yW4EkFCv9E5oHM&amp;imgurl=http://cveti-piter.ru/published/publicdata/HIPPOCVETI/attachments/SC/products_pictures/tulps-redl5_enl.jpg&amp;w=350&amp;h=350&amp;ei=BsIST6H8N8yj-gbapq3RAg&amp;zoom=1&amp;iact=hc&amp;vpx=104&amp;vpy=259&amp;dur=329&amp;hovh=225&amp;hovw=225&amp;tx=116&amp;ty=124&amp;sig=111714930450753117594&amp;page=12&amp;tbnh=145&amp;tbnw=145&amp;start=212&amp;ndsp=20&amp;ved=1t:429,r:0,s:2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1"/>
            <a:ext cx="7772400" cy="121444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Calibri" pitchFamily="34" charset="0"/>
              </a:rPr>
              <a:t>Волокна растительного происхождения 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Calibri" pitchFamily="34" charset="0"/>
              </a:rPr>
              <a:t>получают из</a:t>
            </a:r>
            <a:r>
              <a:rPr lang="ru-RU" sz="1800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ru-RU" sz="1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2285992"/>
            <a:ext cx="2286016" cy="57150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а)  крапивы;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3214686"/>
            <a:ext cx="2286016" cy="57150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bg1"/>
                </a:solidFill>
              </a:rPr>
              <a:t>       б)  льна;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4143380"/>
            <a:ext cx="2286016" cy="6429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в)  шерсти;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5072074"/>
            <a:ext cx="2286016" cy="6429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bg1"/>
                </a:solidFill>
              </a:rPr>
              <a:t>       г)  хлопка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4" name="Рисунок 13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857496"/>
            <a:ext cx="1873874" cy="2214578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074" name="AutoShape 2" descr="http://cveti-piter.ru/published/publicdata/HIPPOCVETI/attachments/SC/products_pictures/tulps-redl5_en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tulps-redl5_en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2285992"/>
            <a:ext cx="2865442" cy="350838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3"/>
              </a:rPr>
              <a:t>http://www.google.ru/search?q=%D0%9A%D0%B0%D1%80%D1%82%D0%B8%D0%BD%D0%BA%D0%B8+%D0%B7%D0%BD%D0%B0%D0%BA%D0%B8+%D0%BF%D1%80%D0%B5%D0%BF%D0%B8%D0%BD%D0%B0%D0%BD%D0%B8%D1%8F&amp;hl=ru&amp;newwindow=1&amp;sa=X&amp;prmd=imvns&amp;tbm=isch&amp;tbo=u&amp;source=univ&amp;ei=wTUPT_35D-3Z4QTvhNzFAw&amp;ved=0CCoQsAQ&amp;biw=1005&amp;bih=569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www.google.ru/imgres?q=%D0%BA%D0%B0%D1%80%D1%82%D0%B8%D0%BD%D0%BA%D0%B8+%D1%86%D0%B2%D0%B5%D1%82%D1%8B&amp;hl=ru&amp;newwindow=1&amp;sa=X&amp;biw=1005&amp;bih=612&amp;tbm=isch&amp;prmd=imvns&amp;tbnid=Yhik9Kp9eK0VPM:&amp;imgrefurl=http://cveti-piter.ru/auxpage_sochetanie-cvetov/&amp;docid=yW4EkFCv9E5oHM&amp;imgurl=http://cveti-piter.ru/published/publicdata/HIPPOCVETI/attachments/SC/products_pictures/tulps-redl5_enl.jpg&amp;w=350&amp;h=350&amp;ei=BsIST6H8N8yj-gbapq3RAg&amp;zoom=1&amp;iact=hc&amp;vpx=104&amp;vpy=259&amp;dur=329&amp;hovh=225&amp;hovw=225&amp;tx=116&amp;ty=124&amp;sig=111714930450753117594&amp;page=12&amp;tbnh=145&amp;tbnw=145&amp;start=212&amp;ndsp=20&amp;ved=1t:429,r:0,s:212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45</Words>
  <Application>Microsoft Office PowerPoint</Application>
  <PresentationFormat>Экран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Волокна растительного происхождения  получают из:</vt:lpstr>
      <vt:lpstr>  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Волокна растительного происхождения получают из:</dc:title>
  <dc:creator>Admin</dc:creator>
  <cp:lastModifiedBy>Admin</cp:lastModifiedBy>
  <cp:revision>35</cp:revision>
  <dcterms:created xsi:type="dcterms:W3CDTF">2012-01-12T15:12:38Z</dcterms:created>
  <dcterms:modified xsi:type="dcterms:W3CDTF">2012-01-15T12:41:02Z</dcterms:modified>
</cp:coreProperties>
</file>