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A2704F-9A95-4D8A-8040-5A44AF8E0C65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77A945-F303-4499-9505-A63D76D69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17145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Мерки необходимые  для построения чертежа фартука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" name="Овал 3"/>
          <p:cNvSpPr/>
          <p:nvPr/>
        </p:nvSpPr>
        <p:spPr>
          <a:xfrm>
            <a:off x="1500166" y="2714620"/>
            <a:ext cx="121444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Ст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643306" y="3929066"/>
            <a:ext cx="121444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Сш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429388" y="4929198"/>
            <a:ext cx="114300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Ди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00100" y="4786322"/>
            <a:ext cx="121444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Сб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000760" y="3000372"/>
            <a:ext cx="114300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Сг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Дистанционный урок</Template>
  <TotalTime>29</TotalTime>
  <Words>11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Мерки необходимые  для построения чертежа фартука 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Мерки необходимые  для построения чертежа фартука. </dc:title>
  <dc:creator>Admin</dc:creator>
  <cp:lastModifiedBy>Admin</cp:lastModifiedBy>
  <cp:revision>7</cp:revision>
  <dcterms:created xsi:type="dcterms:W3CDTF">2012-01-12T13:12:30Z</dcterms:created>
  <dcterms:modified xsi:type="dcterms:W3CDTF">2012-01-12T19:25:55Z</dcterms:modified>
</cp:coreProperties>
</file>