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308" r:id="rId10"/>
    <p:sldId id="258" r:id="rId11"/>
    <p:sldId id="259" r:id="rId12"/>
    <p:sldId id="261" r:id="rId13"/>
    <p:sldId id="30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7" autoAdjust="0"/>
    <p:restoredTop sz="94637" autoAdjust="0"/>
  </p:normalViewPr>
  <p:slideViewPr>
    <p:cSldViewPr>
      <p:cViewPr varScale="1">
        <p:scale>
          <a:sx n="103" d="100"/>
          <a:sy n="103" d="100"/>
        </p:scale>
        <p:origin x="-2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9AA4-EE52-4200-9F00-4E836B94B32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C55C-2BFD-4654-97C3-A6A828B7D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9AA4-EE52-4200-9F00-4E836B94B32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C55C-2BFD-4654-97C3-A6A828B7D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9AA4-EE52-4200-9F00-4E836B94B32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C55C-2BFD-4654-97C3-A6A828B7D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9AA4-EE52-4200-9F00-4E836B94B32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C55C-2BFD-4654-97C3-A6A828B7D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9AA4-EE52-4200-9F00-4E836B94B32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C55C-2BFD-4654-97C3-A6A828B7D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9AA4-EE52-4200-9F00-4E836B94B32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C55C-2BFD-4654-97C3-A6A828B7D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9AA4-EE52-4200-9F00-4E836B94B32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C55C-2BFD-4654-97C3-A6A828B7D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9AA4-EE52-4200-9F00-4E836B94B32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C55C-2BFD-4654-97C3-A6A828B7D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9AA4-EE52-4200-9F00-4E836B94B32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C55C-2BFD-4654-97C3-A6A828B7D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9AA4-EE52-4200-9F00-4E836B94B32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C55C-2BFD-4654-97C3-A6A828B7D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9AA4-EE52-4200-9F00-4E836B94B32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C55C-2BFD-4654-97C3-A6A828B7D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39AA4-EE52-4200-9F00-4E836B94B32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FC55C-2BFD-4654-97C3-A6A828B7D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9"/>
            <a:ext cx="7815290" cy="2957532"/>
          </a:xfrm>
        </p:spPr>
        <p:txBody>
          <a:bodyPr/>
          <a:lstStyle/>
          <a:p>
            <a:r>
              <a:rPr lang="ru-RU" i="1" dirty="0" smtClean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ПЛОСКАЯ    АППЛИКАЦИЯ</a:t>
            </a:r>
            <a:br>
              <a:rPr lang="ru-RU" i="1" dirty="0" smtClean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</a:br>
            <a:r>
              <a:rPr lang="ru-RU" i="1" dirty="0" smtClean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 ИЗ  КОЖИ</a:t>
            </a:r>
            <a:endParaRPr lang="ru-RU" i="1" dirty="0">
              <a:solidFill>
                <a:schemeClr val="accent2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Мастер – класс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Учитель технологии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Матутина Ольга Петровна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МАОУ «Лицей № 36»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Город Саратов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3050"/>
            <a:ext cx="8429684" cy="6556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ПОСЛЕДОВАТЕЛЬНОСТЬ     ВЫПОЛНЕНИЯ</a:t>
            </a:r>
            <a:endParaRPr lang="ru-RU" sz="32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ндрей\Desktop\на луне - копия\сентябрь 2010 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309" r="7826" b="-771"/>
          <a:stretch>
            <a:fillRect/>
          </a:stretch>
        </p:blipFill>
        <p:spPr bwMode="auto">
          <a:xfrm rot="5400000">
            <a:off x="3996047" y="2004689"/>
            <a:ext cx="5223871" cy="3643338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994296"/>
          </a:xfrm>
        </p:spPr>
        <p:txBody>
          <a:bodyPr/>
          <a:lstStyle/>
          <a:p>
            <a:r>
              <a:rPr lang="ru-RU" sz="3200" dirty="0" smtClean="0"/>
              <a:t>1.Выбор рисунка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2.Определение размера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3.Перенос деталей на кальку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357167"/>
            <a:ext cx="4068792" cy="928694"/>
          </a:xfrm>
        </p:spPr>
        <p:txBody>
          <a:bodyPr>
            <a:normAutofit/>
          </a:bodyPr>
          <a:lstStyle/>
          <a:p>
            <a:r>
              <a:rPr lang="ru-RU" b="0" dirty="0" smtClean="0"/>
              <a:t>4. Вырезать детали из бумаги или кальки</a:t>
            </a:r>
            <a:endParaRPr lang="ru-RU" b="0" dirty="0"/>
          </a:p>
        </p:txBody>
      </p:sp>
      <p:pic>
        <p:nvPicPr>
          <p:cNvPr id="2050" name="Picture 2" descr="C:\Users\Андрей\Desktop\на луне - копия\сентябрь 2010 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923" t="19980" r="5972" b="11082"/>
          <a:stretch>
            <a:fillRect/>
          </a:stretch>
        </p:blipFill>
        <p:spPr bwMode="auto">
          <a:xfrm rot="5400000">
            <a:off x="-495978" y="2853377"/>
            <a:ext cx="4778105" cy="2643206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9" y="357167"/>
            <a:ext cx="4000528" cy="928694"/>
          </a:xfrm>
        </p:spPr>
        <p:txBody>
          <a:bodyPr/>
          <a:lstStyle/>
          <a:p>
            <a:r>
              <a:rPr lang="ru-RU" b="0" dirty="0" smtClean="0"/>
              <a:t>5. Вырезать детали из кожи</a:t>
            </a:r>
            <a:endParaRPr lang="ru-RU" b="0" dirty="0"/>
          </a:p>
        </p:txBody>
      </p:sp>
      <p:pic>
        <p:nvPicPr>
          <p:cNvPr id="10" name="Picture 2" descr="C:\Users\Андрей\Desktop\на луне - копия\сентябрь 2010 0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7031" r="11665" b="5209"/>
          <a:stretch>
            <a:fillRect/>
          </a:stretch>
        </p:blipFill>
        <p:spPr bwMode="auto">
          <a:xfrm rot="5400000">
            <a:off x="4327492" y="2308326"/>
            <a:ext cx="4695996" cy="3651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 Наклеить детали на фон</a:t>
            </a:r>
            <a:endParaRPr lang="ru-RU" dirty="0"/>
          </a:p>
        </p:txBody>
      </p:sp>
      <p:pic>
        <p:nvPicPr>
          <p:cNvPr id="4098" name="Picture 2" descr="C:\Users\Андрей\Desktop\на луне - копия\сентябрь 2010 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84" t="13697" r="20618" b="7383"/>
          <a:stretch>
            <a:fillRect/>
          </a:stretch>
        </p:blipFill>
        <p:spPr bwMode="auto">
          <a:xfrm rot="5400000">
            <a:off x="1900217" y="1885941"/>
            <a:ext cx="5200689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Используемая литература: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Т.Н. </a:t>
            </a:r>
            <a:r>
              <a:rPr lang="ru-RU" dirty="0" err="1"/>
              <a:t>Манкова</a:t>
            </a:r>
            <a:r>
              <a:rPr lang="ru-RU" dirty="0"/>
              <a:t> - «Стильные украшения из кожи своими руками»,Ростов-на-Дону, «Феникс», 2005.</a:t>
            </a:r>
          </a:p>
          <a:p>
            <a:r>
              <a:rPr lang="ru-RU" dirty="0" err="1"/>
              <a:t>Т.О.Скребцова</a:t>
            </a:r>
            <a:r>
              <a:rPr lang="ru-RU" dirty="0"/>
              <a:t>, Л.А.Данильченко, А.Г.Ивлева - «Объёмные картины из кожи», Ростов-на-Дону, «Феникс»,2006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Интернет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Содержание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Цели и </a:t>
            </a:r>
            <a:r>
              <a:rPr lang="ru-RU" dirty="0" smtClean="0"/>
              <a:t>задачи</a:t>
            </a:r>
          </a:p>
          <a:p>
            <a:r>
              <a:rPr lang="ru-RU" dirty="0" smtClean="0"/>
              <a:t>Правила ТБ</a:t>
            </a:r>
          </a:p>
          <a:p>
            <a:r>
              <a:rPr lang="ru-RU" dirty="0" smtClean="0"/>
              <a:t>Инструменты </a:t>
            </a:r>
            <a:r>
              <a:rPr lang="ru-RU" dirty="0"/>
              <a:t>и материалы</a:t>
            </a:r>
          </a:p>
          <a:p>
            <a:r>
              <a:rPr lang="ru-RU" dirty="0" smtClean="0"/>
              <a:t>Виды кожи</a:t>
            </a:r>
          </a:p>
          <a:p>
            <a:r>
              <a:rPr lang="ru-RU" dirty="0" smtClean="0"/>
              <a:t>Ночные кошки (плоская аппликация)</a:t>
            </a:r>
            <a:endParaRPr lang="ru-RU" dirty="0"/>
          </a:p>
          <a:p>
            <a:r>
              <a:rPr lang="ru-RU" dirty="0"/>
              <a:t>Крыши и кошки (плоская аппликация)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395922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2"/>
                </a:solidFill>
              </a:rPr>
              <a:t>Цели: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- научить основным приёмам работы с кожей;   </a:t>
            </a:r>
            <a:br>
              <a:rPr lang="ru-RU" sz="3600" dirty="0"/>
            </a:br>
            <a:r>
              <a:rPr lang="ru-RU" sz="3600" dirty="0"/>
              <a:t>- показать разнообразие возможностей при изготовлении изделий из натуральных и искусственных материалов;        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4000" dirty="0"/>
              <a:t>  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8229600" cy="23034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dirty="0">
                <a:solidFill>
                  <a:schemeClr val="accent2"/>
                </a:solidFill>
              </a:rPr>
              <a:t>Задача:</a:t>
            </a:r>
          </a:p>
          <a:p>
            <a:pPr algn="ctr">
              <a:buFontTx/>
              <a:buNone/>
            </a:pPr>
            <a:r>
              <a:rPr lang="ru-RU" sz="4400" dirty="0"/>
              <a:t> изготовить изделие из кожи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 sz="4000" dirty="0">
                <a:solidFill>
                  <a:schemeClr val="accent2"/>
                </a:solidFill>
              </a:rPr>
              <a:t>Правила техники безопасности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18488" cy="5905500"/>
          </a:xfrm>
        </p:spPr>
        <p:txBody>
          <a:bodyPr/>
          <a:lstStyle/>
          <a:p>
            <a:r>
              <a:rPr lang="ru-RU" sz="2800"/>
              <a:t>Вымыть руки с мылом перед началом работы и перед выполнением новых этапов</a:t>
            </a:r>
          </a:p>
          <a:p>
            <a:r>
              <a:rPr lang="ru-RU" sz="2800"/>
              <a:t>Ножом можно работать только в направлении от себя</a:t>
            </a:r>
          </a:p>
          <a:p>
            <a:r>
              <a:rPr lang="ru-RU" sz="2800"/>
              <a:t>Резать кожу ножом по металлической линейке</a:t>
            </a:r>
          </a:p>
          <a:p>
            <a:r>
              <a:rPr lang="ru-RU" sz="2800"/>
              <a:t>Все инструменты должны быть хорошо заточены</a:t>
            </a:r>
          </a:p>
          <a:p>
            <a:r>
              <a:rPr lang="ru-RU" sz="2800"/>
              <a:t>Свеча должна находиться на негорючей поверхности</a:t>
            </a:r>
          </a:p>
          <a:p>
            <a:r>
              <a:rPr lang="ru-RU" sz="2800"/>
              <a:t>При обжиге детали следует держать пинцетом  на расстоянии от 1см</a:t>
            </a:r>
          </a:p>
          <a:p>
            <a:endParaRPr lang="ru-RU" sz="2800"/>
          </a:p>
          <a:p>
            <a:endParaRPr lang="ru-RU" sz="2800"/>
          </a:p>
          <a:p>
            <a:endParaRPr lang="ru-RU" sz="2800"/>
          </a:p>
          <a:p>
            <a:endParaRPr lang="ru-RU" sz="2800"/>
          </a:p>
          <a:p>
            <a:endParaRPr lang="ru-RU" sz="2800"/>
          </a:p>
          <a:p>
            <a:endParaRPr lang="ru-RU" sz="2800"/>
          </a:p>
          <a:p>
            <a:endParaRPr lang="ru-RU" sz="2800"/>
          </a:p>
          <a:p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Из кожи можно изготовить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r>
              <a:rPr lang="ru-RU"/>
              <a:t>Картины (плоская и объёмная аппликация)</a:t>
            </a:r>
          </a:p>
          <a:p>
            <a:r>
              <a:rPr lang="ru-RU"/>
              <a:t>Панно</a:t>
            </a:r>
          </a:p>
          <a:p>
            <a:r>
              <a:rPr lang="ru-RU"/>
              <a:t>Подвески</a:t>
            </a:r>
          </a:p>
          <a:p>
            <a:r>
              <a:rPr lang="ru-RU"/>
              <a:t>Украшения </a:t>
            </a:r>
          </a:p>
          <a:p>
            <a:pPr>
              <a:buFontTx/>
              <a:buNone/>
            </a:pPr>
            <a:r>
              <a:rPr lang="ru-RU"/>
              <a:t> (серьги,  бусы,  заколки,     браслеты…)</a:t>
            </a:r>
          </a:p>
          <a:p>
            <a:r>
              <a:rPr lang="ru-RU"/>
              <a:t>Чехлы для телефона, очков….</a:t>
            </a:r>
          </a:p>
          <a:p>
            <a:r>
              <a:rPr lang="ru-RU"/>
              <a:t>Косметички</a:t>
            </a:r>
          </a:p>
          <a:p>
            <a:r>
              <a:rPr lang="ru-RU"/>
              <a:t>Игрушки</a:t>
            </a:r>
          </a:p>
          <a:p>
            <a:r>
              <a:rPr lang="ru-RU"/>
              <a:t>Многое другое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Где можно найти кожу?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Купить в магазине</a:t>
            </a:r>
          </a:p>
          <a:p>
            <a:r>
              <a:rPr lang="ru-RU"/>
              <a:t>Распороть свои старые сумки, пальто, обувь</a:t>
            </a:r>
          </a:p>
          <a:p>
            <a:r>
              <a:rPr lang="ru-RU"/>
              <a:t>Попросить принести коллег, учеников</a:t>
            </a:r>
          </a:p>
          <a:p>
            <a:r>
              <a:rPr lang="ru-RU"/>
              <a:t>Спросить в мастерских по ремонту обуви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Какая бывает кожа?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Натуральная</a:t>
            </a:r>
          </a:p>
          <a:p>
            <a:r>
              <a:rPr lang="ru-RU"/>
              <a:t>Искусственная</a:t>
            </a:r>
          </a:p>
          <a:p>
            <a:r>
              <a:rPr lang="ru-RU"/>
              <a:t>Замша (натуральная и искусственная)</a:t>
            </a:r>
          </a:p>
          <a:p>
            <a:r>
              <a:rPr lang="ru-RU"/>
              <a:t>Мягкая и жёсткая</a:t>
            </a:r>
          </a:p>
          <a:p>
            <a:r>
              <a:rPr lang="ru-RU"/>
              <a:t>Гладкая и рифлёная</a:t>
            </a:r>
          </a:p>
          <a:p>
            <a:r>
              <a:rPr lang="ru-RU"/>
              <a:t>Различного крашения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Инструменты и материалы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Нож</a:t>
            </a:r>
          </a:p>
          <a:p>
            <a:pPr>
              <a:lnSpc>
                <a:spcPct val="90000"/>
              </a:lnSpc>
            </a:pPr>
            <a:r>
              <a:rPr lang="ru-RU" dirty="0"/>
              <a:t>Ножницы (различные)</a:t>
            </a:r>
          </a:p>
          <a:p>
            <a:pPr>
              <a:lnSpc>
                <a:spcPct val="90000"/>
              </a:lnSpc>
            </a:pPr>
            <a:r>
              <a:rPr lang="ru-RU" dirty="0"/>
              <a:t>Свеча (спиртовка)</a:t>
            </a:r>
          </a:p>
          <a:p>
            <a:pPr>
              <a:lnSpc>
                <a:spcPct val="90000"/>
              </a:lnSpc>
            </a:pPr>
            <a:r>
              <a:rPr lang="ru-RU" dirty="0"/>
              <a:t>Спички</a:t>
            </a:r>
          </a:p>
          <a:p>
            <a:pPr>
              <a:lnSpc>
                <a:spcPct val="90000"/>
              </a:lnSpc>
            </a:pPr>
            <a:r>
              <a:rPr lang="ru-RU" dirty="0"/>
              <a:t>Пинцет</a:t>
            </a:r>
          </a:p>
          <a:p>
            <a:pPr>
              <a:lnSpc>
                <a:spcPct val="90000"/>
              </a:lnSpc>
            </a:pPr>
            <a:r>
              <a:rPr lang="ru-RU" dirty="0"/>
              <a:t>Линейка</a:t>
            </a:r>
          </a:p>
          <a:p>
            <a:pPr>
              <a:lnSpc>
                <a:spcPct val="90000"/>
              </a:lnSpc>
            </a:pPr>
            <a:r>
              <a:rPr lang="ru-RU" dirty="0"/>
              <a:t>Гелиевые ручки</a:t>
            </a:r>
          </a:p>
          <a:p>
            <a:pPr>
              <a:lnSpc>
                <a:spcPct val="90000"/>
              </a:lnSpc>
            </a:pPr>
            <a:r>
              <a:rPr lang="ru-RU" dirty="0"/>
              <a:t>Поролон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16413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Клей (ПВА, «Момент- кристалл»)</a:t>
            </a:r>
          </a:p>
          <a:p>
            <a:pPr>
              <a:lnSpc>
                <a:spcPct val="90000"/>
              </a:lnSpc>
            </a:pPr>
            <a:r>
              <a:rPr lang="ru-RU"/>
              <a:t>Краски</a:t>
            </a:r>
          </a:p>
          <a:p>
            <a:pPr>
              <a:lnSpc>
                <a:spcPct val="90000"/>
              </a:lnSpc>
            </a:pPr>
            <a:r>
              <a:rPr lang="ru-RU"/>
              <a:t>Лак</a:t>
            </a:r>
          </a:p>
          <a:p>
            <a:pPr>
              <a:lnSpc>
                <a:spcPct val="90000"/>
              </a:lnSpc>
            </a:pPr>
            <a:r>
              <a:rPr lang="ru-RU"/>
              <a:t>Игла, нитка или леска</a:t>
            </a:r>
          </a:p>
          <a:p>
            <a:pPr>
              <a:lnSpc>
                <a:spcPct val="90000"/>
              </a:lnSpc>
            </a:pPr>
            <a:r>
              <a:rPr lang="ru-RU"/>
              <a:t>Кусочки кожи, замши</a:t>
            </a:r>
          </a:p>
          <a:p>
            <a:pPr>
              <a:lnSpc>
                <a:spcPct val="90000"/>
              </a:lnSpc>
            </a:pPr>
            <a:r>
              <a:rPr lang="ru-RU"/>
              <a:t>Кожаные шнурки</a:t>
            </a:r>
          </a:p>
          <a:p>
            <a:pPr>
              <a:lnSpc>
                <a:spcPct val="90000"/>
              </a:lnSpc>
            </a:pPr>
            <a:r>
              <a:rPr lang="ru-RU"/>
              <a:t>Кусочки меха</a:t>
            </a:r>
          </a:p>
          <a:p>
            <a:pPr>
              <a:lnSpc>
                <a:spcPct val="90000"/>
              </a:lnSpc>
            </a:pPr>
            <a:r>
              <a:rPr lang="ru-RU"/>
              <a:t>Бусинки или бисер</a:t>
            </a:r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472599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«Ночные кошки»</a:t>
            </a: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(плоская аппликация)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297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ПЛОСКАЯ    АППЛИКАЦИЯ  ИЗ  КОЖИ</vt:lpstr>
      <vt:lpstr>Содержание</vt:lpstr>
      <vt:lpstr>Цели: - научить основным приёмам работы с кожей;    - показать разнообразие возможностей при изготовлении изделий из натуральных и искусственных материалов;             </vt:lpstr>
      <vt:lpstr>Правила техники безопасности </vt:lpstr>
      <vt:lpstr>Из кожи можно изготовить</vt:lpstr>
      <vt:lpstr>Где можно найти кожу? </vt:lpstr>
      <vt:lpstr>Какая бывает кожа? </vt:lpstr>
      <vt:lpstr>Инструменты и материалы</vt:lpstr>
      <vt:lpstr>«Ночные кошки» (плоская аппликация)</vt:lpstr>
      <vt:lpstr>ПОСЛЕДОВАТЕЛЬНОСТЬ     ВЫПОЛНЕНИЯ</vt:lpstr>
      <vt:lpstr>Слайд 11</vt:lpstr>
      <vt:lpstr>6. Наклеить детали на фон</vt:lpstr>
      <vt:lpstr>Используемая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Михаил</cp:lastModifiedBy>
  <cp:revision>27</cp:revision>
  <dcterms:created xsi:type="dcterms:W3CDTF">2010-12-19T18:41:14Z</dcterms:created>
  <dcterms:modified xsi:type="dcterms:W3CDTF">2012-01-30T18:49:48Z</dcterms:modified>
</cp:coreProperties>
</file>