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57" r:id="rId3"/>
    <p:sldId id="281" r:id="rId4"/>
    <p:sldId id="261" r:id="rId5"/>
    <p:sldId id="263" r:id="rId6"/>
    <p:sldId id="265" r:id="rId7"/>
    <p:sldId id="285" r:id="rId8"/>
    <p:sldId id="284" r:id="rId9"/>
    <p:sldId id="286" r:id="rId10"/>
    <p:sldId id="278" r:id="rId11"/>
    <p:sldId id="279" r:id="rId12"/>
  </p:sldIdLst>
  <p:sldSz cx="9144000" cy="6858000" type="screen4x3"/>
  <p:notesSz cx="6873875" cy="100631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C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1568" y="1305341"/>
            <a:ext cx="756084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«Мастер-класс: азбука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Автор - составитель: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Кириченко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Ирена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Михайловна,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учитель технологии,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МОУ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«Гимназия №5"  г. Юбилейный</a:t>
            </a:r>
          </a:p>
          <a:p>
            <a:pPr algn="r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Москва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2011 г.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857628"/>
            <a:ext cx="3429024" cy="2363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3" y="4857760"/>
            <a:ext cx="1500197" cy="1323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000636"/>
            <a:ext cx="4929222" cy="1210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31828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1214422"/>
            <a:ext cx="69127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образом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минимуме материальных затрат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(нитки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рублей, застёжка – 5 рублей 50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копеек: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итого –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рублей 50 копеек) можно изготовить эффектное и модное изделие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кружевной технике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256"/>
            <a:ext cx="8072494" cy="1964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857883" y="2357431"/>
            <a:ext cx="4857785" cy="857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31718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08720"/>
            <a:ext cx="7810400" cy="2742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</a:pPr>
            <a:r>
              <a:rPr lang="ru-RU" sz="2800" b="1" kern="0" dirty="0">
                <a:solidFill>
                  <a:srgbClr val="365F91"/>
                </a:solidFill>
                <a:latin typeface="Cambria"/>
                <a:ea typeface="Times New Roman"/>
                <a:cs typeface="Times New Roman"/>
              </a:rPr>
              <a:t>Используемая литература.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«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Фриволите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, ступени мастерства», Т.А. Клейменова,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Санкт-Петербург: Паритет,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2008. –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237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c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.: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ил.</a:t>
            </a:r>
            <a:endParaRPr lang="ru-RU" sz="2800" dirty="0"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«Волшебные узоры», Т.И.Секунова, 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 М.: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Дом печати.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 120 с.: ил. </a:t>
            </a:r>
            <a:endParaRPr lang="ru-RU" sz="28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9860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980728"/>
            <a:ext cx="7128792" cy="4744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ru-RU" sz="1050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800" b="1" dirty="0">
                <a:latin typeface="Times New Roman"/>
                <a:ea typeface="Calibri"/>
                <a:cs typeface="Times New Roman"/>
              </a:rPr>
              <a:t>Цель проекта: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  познакомить учащихся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c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одной из современных техник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плетения кружев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–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фриволите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показать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и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c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пользование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данной техники или отдельных её элементов при изготовлении 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c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овременных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изделий и 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аксе</a:t>
            </a:r>
            <a:r>
              <a:rPr lang="en-US" sz="2800" dirty="0" smtClean="0">
                <a:latin typeface="Times New Roman"/>
                <a:ea typeface="Calibri"/>
                <a:cs typeface="Times New Roman"/>
              </a:rPr>
              <a:t>cc</a:t>
            </a:r>
            <a:r>
              <a:rPr lang="ru-RU" sz="2800" dirty="0" err="1" smtClean="0">
                <a:latin typeface="Times New Roman"/>
                <a:ea typeface="Calibri"/>
                <a:cs typeface="Times New Roman"/>
              </a:rPr>
              <a:t>уаров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.</a:t>
            </a:r>
            <a:endParaRPr lang="ru-RU" sz="2800" dirty="0"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1000"/>
              </a:spcAft>
            </a:pPr>
            <a:r>
              <a:rPr lang="ru-RU" sz="28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2800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143512"/>
            <a:ext cx="5629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4572008"/>
            <a:ext cx="417195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5214950"/>
            <a:ext cx="150495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46042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7724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презентации: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- научить простейшим элементам в технике </a:t>
            </a:r>
            <a:r>
              <a:rPr lang="ru-RU" dirty="0" err="1" smtClean="0"/>
              <a:t>фриволите</a:t>
            </a:r>
            <a:r>
              <a:rPr lang="ru-RU" dirty="0" smtClean="0"/>
              <a:t> и использовать их при изготовлении конкретного изделия;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 формировать интерес к декоративно-прикладному творчеству;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- развивать художественный вкус.</a:t>
            </a:r>
          </a:p>
          <a:p>
            <a:pPr algn="just"/>
            <a:endParaRPr lang="ru-RU" dirty="0"/>
          </a:p>
        </p:txBody>
      </p:sp>
      <p:pic>
        <p:nvPicPr>
          <p:cNvPr id="15362" name="Picture 2" descr="http://www.frivolite.ru/images/frivolite-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4214818"/>
            <a:ext cx="2214578" cy="1845482"/>
          </a:xfrm>
          <a:prstGeom prst="rect">
            <a:avLst/>
          </a:prstGeom>
          <a:noFill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143512"/>
            <a:ext cx="5572164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5572140"/>
            <a:ext cx="1028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340768"/>
            <a:ext cx="6462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Место проекта в образовательном процессе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: материалы проекта могут использоваться при изучение темы «Декоративно прикладное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творчество,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также как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ерия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самостоятельных занятий в рамках кружковой работы.</a:t>
            </a:r>
          </a:p>
        </p:txBody>
      </p:sp>
    </p:spTree>
    <p:extLst>
      <p:ext uri="{BB962C8B-B14F-4D97-AF65-F5344CB8AC3E}">
        <p14:creationId xmlns:p14="http://schemas.microsoft.com/office/powerpoint/2010/main" xmlns="" val="2002997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428604"/>
            <a:ext cx="750099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Оборудование и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помогательные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средства: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Классический челнок       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Плоский челнок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Основным инструментом плетения кружева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является специальный челнок.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Челноки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бывают разных форм и размеров. Челноки поменьше используют для плетения тонкими нитями, а более крупные челноки - для более толстых нитей.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Вспомогательные средства: ножницы, вязальный крючок.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142984"/>
            <a:ext cx="29432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71546"/>
            <a:ext cx="2319333" cy="1789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04155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642918"/>
            <a:ext cx="771530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новные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 вспомогательные материалы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Нити. Нити могут быть совершенно разнообразные по составу: хлопок, шерсть, лен и др. Главное, нить должна быть прочной и хорошо скрученной.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Дополнительная фурнитура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: бисер, застежки для украшений, бусины.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857496"/>
            <a:ext cx="33909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005870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264320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О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новные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узлы.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Подавляющее большинство элементов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изделий на их основе плетется из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двойных узлов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Двойной узел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состоит из двух разных, плетущихся по очереди узлов. Называются они -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узел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обратный.</a:t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3276616" cy="2347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Плетение прямого узла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000108"/>
          <a:ext cx="8143932" cy="55235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7388"/>
                <a:gridCol w="2214578"/>
                <a:gridCol w="1928826"/>
                <a:gridCol w="2143140"/>
              </a:tblGrid>
              <a:tr h="128588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Обвиваем нить вокруг левой руки по часовой стрелке, зажимая большим и указательным пальцами конец нити.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Накидываем ведущую нить на правую руку, и держа челнок двумя пальцами продеваем его под рабочую нить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774534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нить должна пройти между челноком и указательным пальцем правой руки.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Продеваем челнок вверх...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357322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...делая узел.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Тянем за ведущую нить, одновременно ослабляя рабочую, Так чтобы она обвилась вокруг ведущей.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357298"/>
            <a:ext cx="1714512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57298"/>
            <a:ext cx="185738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1714512" cy="146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286124"/>
            <a:ext cx="1857388" cy="14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5072074"/>
            <a:ext cx="171451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5072074"/>
            <a:ext cx="1857388" cy="141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77724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Плетение обратного узла </a:t>
            </a:r>
            <a:r>
              <a:rPr lang="ru-RU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фриволите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1"/>
          </p:nvPr>
        </p:nvGraphicFramePr>
        <p:xfrm>
          <a:off x="500034" y="1571612"/>
          <a:ext cx="8258176" cy="4572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544"/>
                <a:gridCol w="2064544"/>
                <a:gridCol w="2064544"/>
                <a:gridCol w="2064544"/>
              </a:tblGrid>
              <a:tr h="2143140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Протягиваем челнок таким образом, чтобы рабочая нить прошла между челноком и большим пальцем правой руки.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показано на рисунке.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286016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Продеваем его вниз, делая узел.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Тянем за ведущую нить, одновременно ослабляя рабочую, Так чтобы она обвилась вокруг ведущей. </a:t>
                      </a:r>
                      <a:endParaRPr lang="ru-RU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071678"/>
            <a:ext cx="1928826" cy="170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214818"/>
            <a:ext cx="19288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214818"/>
            <a:ext cx="1928826" cy="170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931</TotalTime>
  <Words>394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Справедливость</vt:lpstr>
      <vt:lpstr>Слайд 1</vt:lpstr>
      <vt:lpstr>Слайд 2</vt:lpstr>
      <vt:lpstr>Задачи презентации:</vt:lpstr>
      <vt:lpstr>Слайд 4</vt:lpstr>
      <vt:lpstr>Слайд 5</vt:lpstr>
      <vt:lpstr>Слайд 6</vt:lpstr>
      <vt:lpstr>                             Оcновные узлы. Подавляющее большинство элементов фриволите и изделий на их основе плетется из двойных узлов фриволите. Двойной узел фриволите состоит из двух разных, плетущихся по очереди узлов. Называются они - прямой узел фриволите и обратный. </vt:lpstr>
      <vt:lpstr>Плетение прямого узла фриволите</vt:lpstr>
      <vt:lpstr>Плетение обратного узла фриволите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Юлия</cp:lastModifiedBy>
  <cp:revision>37</cp:revision>
  <dcterms:created xsi:type="dcterms:W3CDTF">2011-12-20T17:04:55Z</dcterms:created>
  <dcterms:modified xsi:type="dcterms:W3CDTF">2012-01-17T20:57:16Z</dcterms:modified>
</cp:coreProperties>
</file>