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EEA2-124B-4821-B447-3CE9BE93871C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E5E99-6ADC-4D2E-AECF-C46939D3F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Куб 35"/>
          <p:cNvSpPr/>
          <p:nvPr/>
        </p:nvSpPr>
        <p:spPr>
          <a:xfrm>
            <a:off x="100010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/>
          <p:cNvSpPr/>
          <p:nvPr/>
        </p:nvSpPr>
        <p:spPr>
          <a:xfrm>
            <a:off x="171448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Куб 39"/>
          <p:cNvSpPr/>
          <p:nvPr/>
        </p:nvSpPr>
        <p:spPr>
          <a:xfrm>
            <a:off x="242886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уб 38"/>
          <p:cNvSpPr/>
          <p:nvPr/>
        </p:nvSpPr>
        <p:spPr>
          <a:xfrm>
            <a:off x="314324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уб 37"/>
          <p:cNvSpPr/>
          <p:nvPr/>
        </p:nvSpPr>
        <p:spPr>
          <a:xfrm>
            <a:off x="385762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Куб 36"/>
          <p:cNvSpPr/>
          <p:nvPr/>
        </p:nvSpPr>
        <p:spPr>
          <a:xfrm>
            <a:off x="457200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Куб 34"/>
          <p:cNvSpPr/>
          <p:nvPr/>
        </p:nvSpPr>
        <p:spPr>
          <a:xfrm>
            <a:off x="5286380" y="421481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/>
          <p:cNvSpPr/>
          <p:nvPr/>
        </p:nvSpPr>
        <p:spPr>
          <a:xfrm>
            <a:off x="4572000" y="3429000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Куб 31"/>
          <p:cNvSpPr/>
          <p:nvPr/>
        </p:nvSpPr>
        <p:spPr>
          <a:xfrm>
            <a:off x="5286380" y="3429000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Куб 30"/>
          <p:cNvSpPr/>
          <p:nvPr/>
        </p:nvSpPr>
        <p:spPr>
          <a:xfrm>
            <a:off x="6000760" y="3429000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уб 29"/>
          <p:cNvSpPr/>
          <p:nvPr/>
        </p:nvSpPr>
        <p:spPr>
          <a:xfrm>
            <a:off x="6715140" y="3429000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Куб 28"/>
          <p:cNvSpPr/>
          <p:nvPr/>
        </p:nvSpPr>
        <p:spPr>
          <a:xfrm>
            <a:off x="7429520" y="3429000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уб 24"/>
          <p:cNvSpPr/>
          <p:nvPr/>
        </p:nvSpPr>
        <p:spPr>
          <a:xfrm>
            <a:off x="3857620" y="2643182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уб 27"/>
          <p:cNvSpPr/>
          <p:nvPr/>
        </p:nvSpPr>
        <p:spPr>
          <a:xfrm>
            <a:off x="4572000" y="2643182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Куб 26"/>
          <p:cNvSpPr/>
          <p:nvPr/>
        </p:nvSpPr>
        <p:spPr>
          <a:xfrm>
            <a:off x="5286380" y="2643182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Куб 25"/>
          <p:cNvSpPr/>
          <p:nvPr/>
        </p:nvSpPr>
        <p:spPr>
          <a:xfrm>
            <a:off x="6000760" y="2643182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уб 18"/>
          <p:cNvSpPr/>
          <p:nvPr/>
        </p:nvSpPr>
        <p:spPr>
          <a:xfrm>
            <a:off x="242886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уб 19"/>
          <p:cNvSpPr/>
          <p:nvPr/>
        </p:nvSpPr>
        <p:spPr>
          <a:xfrm>
            <a:off x="314324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Куб 20"/>
          <p:cNvSpPr/>
          <p:nvPr/>
        </p:nvSpPr>
        <p:spPr>
          <a:xfrm>
            <a:off x="385762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уб 21"/>
          <p:cNvSpPr/>
          <p:nvPr/>
        </p:nvSpPr>
        <p:spPr>
          <a:xfrm>
            <a:off x="457200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Куб 22"/>
          <p:cNvSpPr/>
          <p:nvPr/>
        </p:nvSpPr>
        <p:spPr>
          <a:xfrm>
            <a:off x="528638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уб 23"/>
          <p:cNvSpPr/>
          <p:nvPr/>
        </p:nvSpPr>
        <p:spPr>
          <a:xfrm>
            <a:off x="6000760" y="1857364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242886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314324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385762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>
            <a:off x="457200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528638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уб 16"/>
          <p:cNvSpPr/>
          <p:nvPr/>
        </p:nvSpPr>
        <p:spPr>
          <a:xfrm>
            <a:off x="600076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100010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171448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242886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314324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385762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457200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5286380" y="285728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уб 17"/>
          <p:cNvSpPr/>
          <p:nvPr/>
        </p:nvSpPr>
        <p:spPr>
          <a:xfrm>
            <a:off x="6715140" y="1071546"/>
            <a:ext cx="928694" cy="1000132"/>
          </a:xfrm>
          <a:prstGeom prst="cube">
            <a:avLst>
              <a:gd name="adj" fmla="val 238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57200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в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85762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324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42886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71448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000100" y="500042"/>
            <a:ext cx="71438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м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457200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85762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м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14324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242886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286380" y="50004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ь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57200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н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85762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с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314324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е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242886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ч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71514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600076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286380" y="1285860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д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00760" y="2857496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а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286380" y="2857496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572000" y="2857496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е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3857620" y="2857496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00076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5286380" y="2071678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71448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а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00010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7429520" y="3643314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х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715140" y="3643314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6000760" y="3643314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5286380" y="3643314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о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572000" y="3643314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г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528638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а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457200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т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85762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с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314324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у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2428860" y="4429132"/>
            <a:ext cx="71438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</a:t>
            </a:r>
          </a:p>
        </p:txBody>
      </p:sp>
      <p:sp>
        <p:nvSpPr>
          <p:cNvPr id="79" name="Загнутый угол 78"/>
          <p:cNvSpPr/>
          <p:nvPr/>
        </p:nvSpPr>
        <p:spPr>
          <a:xfrm>
            <a:off x="214282" y="5643578"/>
            <a:ext cx="642942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1. «Сидит девица в темнице, а коса на улице»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1" name="Загнутый угол 80"/>
          <p:cNvSpPr/>
          <p:nvPr/>
        </p:nvSpPr>
        <p:spPr>
          <a:xfrm>
            <a:off x="428596" y="5643578"/>
            <a:ext cx="642942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. «Яблоко любви» - так во </a:t>
            </a:r>
            <a:r>
              <a:rPr lang="ru-RU" sz="2400" b="1" dirty="0">
                <a:solidFill>
                  <a:schemeClr val="tx1"/>
                </a:solidFill>
              </a:rPr>
              <a:t>Ф</a:t>
            </a:r>
            <a:r>
              <a:rPr lang="ru-RU" sz="2400" b="1" dirty="0" smtClean="0">
                <a:solidFill>
                  <a:schemeClr val="tx1"/>
                </a:solidFill>
              </a:rPr>
              <a:t>ранции  называют этот овощ.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2" name="Загнутый угол 81"/>
          <p:cNvSpPr/>
          <p:nvPr/>
        </p:nvSpPr>
        <p:spPr>
          <a:xfrm>
            <a:off x="714348" y="5643578"/>
            <a:ext cx="642942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3</a:t>
            </a:r>
            <a:r>
              <a:rPr lang="ru-RU" sz="2400" b="1" dirty="0" smtClean="0">
                <a:solidFill>
                  <a:schemeClr val="tx1"/>
                </a:solidFill>
              </a:rPr>
              <a:t>. Если лук – от семи недуг, то этот овощ – от 99 болезней.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3" name="Загнутый угол 82"/>
          <p:cNvSpPr/>
          <p:nvPr/>
        </p:nvSpPr>
        <p:spPr>
          <a:xfrm>
            <a:off x="928662" y="5643578"/>
            <a:ext cx="642942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4</a:t>
            </a:r>
            <a:r>
              <a:rPr lang="ru-RU" sz="2400" b="1" dirty="0" smtClean="0">
                <a:solidFill>
                  <a:schemeClr val="tx1"/>
                </a:solidFill>
              </a:rPr>
              <a:t>. Овощ, который в русской сказке «тянут</a:t>
            </a:r>
            <a:r>
              <a:rPr lang="ru-RU" sz="2400" b="1" dirty="0">
                <a:solidFill>
                  <a:schemeClr val="tx1"/>
                </a:solidFill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</a:rPr>
              <a:t> потянут, а вытянуть не могут».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4" name="Загнутый угол 83"/>
          <p:cNvSpPr/>
          <p:nvPr/>
        </p:nvSpPr>
        <p:spPr>
          <a:xfrm>
            <a:off x="1214414" y="5643578"/>
            <a:ext cx="642942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5</a:t>
            </a:r>
            <a:r>
              <a:rPr lang="ru-RU" sz="2400" b="1" dirty="0" smtClean="0">
                <a:solidFill>
                  <a:schemeClr val="tx1"/>
                </a:solidFill>
              </a:rPr>
              <a:t>. Бобовое растение.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5" name="Загнутый угол 84"/>
          <p:cNvSpPr/>
          <p:nvPr/>
        </p:nvSpPr>
        <p:spPr>
          <a:xfrm>
            <a:off x="1428728" y="5643578"/>
            <a:ext cx="6786610" cy="914400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6</a:t>
            </a:r>
            <a:r>
              <a:rPr lang="ru-RU" sz="2400" b="1" dirty="0" smtClean="0">
                <a:solidFill>
                  <a:schemeClr val="tx1"/>
                </a:solidFill>
              </a:rPr>
              <a:t>. «Сто одёжек, и все – без застежек».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 Бывает цветная, белокочанная, брюссельская.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6" name="Стрелка вниз 85"/>
          <p:cNvSpPr/>
          <p:nvPr/>
        </p:nvSpPr>
        <p:spPr>
          <a:xfrm>
            <a:off x="1142976" y="0"/>
            <a:ext cx="484632" cy="4892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низ 91"/>
          <p:cNvSpPr/>
          <p:nvPr/>
        </p:nvSpPr>
        <p:spPr>
          <a:xfrm>
            <a:off x="1214414" y="3929066"/>
            <a:ext cx="484632" cy="4892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низ 92"/>
          <p:cNvSpPr/>
          <p:nvPr/>
        </p:nvSpPr>
        <p:spPr>
          <a:xfrm>
            <a:off x="1142976" y="0"/>
            <a:ext cx="484632" cy="4892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94" name="Стрелка вниз 93"/>
          <p:cNvSpPr/>
          <p:nvPr/>
        </p:nvSpPr>
        <p:spPr>
          <a:xfrm>
            <a:off x="1214414" y="3929066"/>
            <a:ext cx="484632" cy="4892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96" name="Стрелка вправо 95"/>
          <p:cNvSpPr/>
          <p:nvPr/>
        </p:nvSpPr>
        <p:spPr>
          <a:xfrm>
            <a:off x="1857356" y="1500174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право 96"/>
          <p:cNvSpPr/>
          <p:nvPr/>
        </p:nvSpPr>
        <p:spPr>
          <a:xfrm>
            <a:off x="1857356" y="2214554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Стрелка вправо 97"/>
          <p:cNvSpPr/>
          <p:nvPr/>
        </p:nvSpPr>
        <p:spPr>
          <a:xfrm>
            <a:off x="3286116" y="3000372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Стрелка вправо 98"/>
          <p:cNvSpPr/>
          <p:nvPr/>
        </p:nvSpPr>
        <p:spPr>
          <a:xfrm>
            <a:off x="4000496" y="3714752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>
            <a:off x="1857356" y="1500174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01" name="Стрелка вправо 100"/>
          <p:cNvSpPr/>
          <p:nvPr/>
        </p:nvSpPr>
        <p:spPr>
          <a:xfrm>
            <a:off x="1857356" y="2214554"/>
            <a:ext cx="490542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2" name="Стрелка вправо 101"/>
          <p:cNvSpPr/>
          <p:nvPr/>
        </p:nvSpPr>
        <p:spPr>
          <a:xfrm>
            <a:off x="3286116" y="3000372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3" name="Стрелка вправо 102"/>
          <p:cNvSpPr/>
          <p:nvPr/>
        </p:nvSpPr>
        <p:spPr>
          <a:xfrm>
            <a:off x="4000496" y="3714752"/>
            <a:ext cx="500066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7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1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1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500"/>
                            </p:stCondLst>
                            <p:childTnLst>
                              <p:par>
                                <p:cTn id="2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500"/>
                            </p:stCondLst>
                            <p:childTnLst>
                              <p:par>
                                <p:cTn id="2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3000"/>
                            </p:stCondLst>
                            <p:childTnLst>
                              <p:par>
                                <p:cTn id="2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3500"/>
                            </p:stCondLst>
                            <p:childTnLst>
                              <p:par>
                                <p:cTn id="2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79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93" grpId="0" animBg="1"/>
      <p:bldP spid="93" grpId="1" animBg="1"/>
      <p:bldP spid="94" grpId="0" animBg="1"/>
      <p:bldP spid="94" grpId="2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128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2012-01-25T20:02:14Z</dcterms:created>
  <dcterms:modified xsi:type="dcterms:W3CDTF">2012-01-29T09:56:17Z</dcterms:modified>
</cp:coreProperties>
</file>