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himble.easyforum.ru/uploads/0001/b2/17/102-2-f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thimble.easyforum.ru/uploads/0001/b2/17/102-3-f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thimble.easyforum.ru/uploads/0001/b2/17/102-3-f.jp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«Сувениры своими руками»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836712"/>
            <a:ext cx="69847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Мастер - класс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9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 descr=" Мастер-класс, Поделка, изделие, Поделки для мальчиков Вырезание, Моделирование: Поделки из ЖЕСТЯНОЙ БАНКИ Материал бросовый. Фото 1"/>
          <p:cNvPicPr>
            <a:picLocks noGrp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7"/>
          <a:stretch/>
        </p:blipFill>
        <p:spPr bwMode="auto">
          <a:xfrm>
            <a:off x="4932040" y="4149080"/>
            <a:ext cx="3459162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 Мастер-класс, Поделка, изделие, Поделки для мальчиков Вырезание, Моделирование: Поделки из ЖЕСТЯНОЙ БАНКИ Материал бросовый. Фото 3"/>
          <p:cNvPicPr>
            <a:picLocks noGrp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2" r="11669" b="9744"/>
          <a:stretch/>
        </p:blipFill>
        <p:spPr bwMode="auto">
          <a:xfrm>
            <a:off x="899592" y="3789040"/>
            <a:ext cx="3167063" cy="2733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увеличить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304800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увеличить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98643"/>
            <a:ext cx="165735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1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179512" y="1484783"/>
            <a:ext cx="4104456" cy="503984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Технологическая карта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71487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5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Консервная банка – 0 руб.</a:t>
            </a:r>
          </a:p>
          <a:p>
            <a:r>
              <a:rPr lang="ru-RU" dirty="0" smtClean="0"/>
              <a:t>Поролон – 100 см</a:t>
            </a:r>
            <a:r>
              <a:rPr lang="ru-RU" baseline="30000" dirty="0" smtClean="0"/>
              <a:t>2 </a:t>
            </a:r>
            <a:r>
              <a:rPr lang="ru-RU" dirty="0" smtClean="0"/>
              <a:t>  - 1 руб. 10 коп.</a:t>
            </a:r>
          </a:p>
          <a:p>
            <a:r>
              <a:rPr lang="ru-RU" dirty="0" smtClean="0"/>
              <a:t>Ткань для отделки (обрезки) – 0 руб.</a:t>
            </a:r>
          </a:p>
          <a:p>
            <a:r>
              <a:rPr lang="ru-RU" dirty="0" smtClean="0"/>
              <a:t>Клей (1 тюбик) – 5 руб.</a:t>
            </a:r>
          </a:p>
          <a:p>
            <a:r>
              <a:rPr lang="ru-RU" dirty="0" smtClean="0"/>
              <a:t>Нитки –50 коп..</a:t>
            </a:r>
          </a:p>
          <a:p>
            <a:r>
              <a:rPr lang="ru-RU" dirty="0" smtClean="0"/>
              <a:t> Итого: 6 руб. 60 коп.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Экономические затраты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Защита проекта.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9173" y="1340768"/>
            <a:ext cx="3822192" cy="34472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Мамочке </a:t>
            </a:r>
            <a:r>
              <a:rPr lang="ru-RU" b="1" dirty="0"/>
              <a:t>подарок Приготовлю я.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Самая </a:t>
            </a:r>
            <a:r>
              <a:rPr lang="ru-RU" b="1" dirty="0"/>
              <a:t>красивая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Мама </a:t>
            </a:r>
            <a:r>
              <a:rPr lang="ru-RU" b="1" dirty="0"/>
              <a:t>у меня!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Маму я свою люблю</a:t>
            </a:r>
            <a:r>
              <a:rPr lang="ru-RU" b="1" dirty="0" smtClean="0"/>
              <a:t>,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Ей подарок подарю.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Я </a:t>
            </a:r>
            <a:r>
              <a:rPr lang="ru-RU" b="1" dirty="0"/>
              <a:t>подарок сделал сам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Из жестянки красочно. </a:t>
            </a:r>
            <a:r>
              <a:rPr lang="ru-RU" b="1" dirty="0"/>
              <a:t>Маме я его отдам, Обнимая ласково.</a:t>
            </a:r>
            <a:endParaRPr lang="ru-RU" dirty="0"/>
          </a:p>
        </p:txBody>
      </p:sp>
      <p:pic>
        <p:nvPicPr>
          <p:cNvPr id="3074" name="Picture 2" descr="C:\Users\STAR\Desktop\Фото0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5"/>
            <a:ext cx="2577677" cy="33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Доступный материал.</a:t>
            </a:r>
          </a:p>
          <a:p>
            <a:r>
              <a:rPr lang="ru-RU" dirty="0" smtClean="0"/>
              <a:t>Отходы превращаем в доход.</a:t>
            </a:r>
          </a:p>
          <a:p>
            <a:r>
              <a:rPr lang="ru-RU" dirty="0" smtClean="0"/>
              <a:t>Широкая возможность для творчества.</a:t>
            </a:r>
          </a:p>
          <a:p>
            <a:r>
              <a:rPr lang="ru-RU" dirty="0" smtClean="0"/>
              <a:t>Изготовить подарок для близкого человека.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Цель проекта: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Изготовить  подарок из жестяной банки 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AR\Desktop\из бан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0283"/>
            <a:ext cx="224244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AR\Desktop\из банки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08920"/>
            <a:ext cx="2150046" cy="286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TAR\Desktop\из банки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12" y="3609428"/>
            <a:ext cx="3374182" cy="29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увеличить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03" y="1481559"/>
            <a:ext cx="3048000" cy="200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0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Порядок работы.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работы нам понадобиться обычная консервная </a:t>
            </a:r>
            <a:r>
              <a:rPr lang="ru-RU" dirty="0" smtClean="0"/>
              <a:t>банка.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" name="Рисунок 3" descr=" Мастер-класс: Игольница  Материал бросовый. Фото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 b="7708"/>
          <a:stretch/>
        </p:blipFill>
        <p:spPr bwMode="auto">
          <a:xfrm>
            <a:off x="7020272" y="260648"/>
            <a:ext cx="1872208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 Мастер-класс: Игольница  Материал бросовый. Фото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r="6923" b="11795"/>
          <a:stretch/>
        </p:blipFill>
        <p:spPr bwMode="auto">
          <a:xfrm>
            <a:off x="4511803" y="2708920"/>
            <a:ext cx="3924300" cy="3276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39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Ножницы по металлу, плоскогубцы, перчатки (чтобы не порезаться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 descr=" Мастер-класс: Игольница  Материал бросовый. Фото 3"/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6" b="10458"/>
          <a:stretch/>
        </p:blipFill>
        <p:spPr bwMode="auto">
          <a:xfrm>
            <a:off x="4644008" y="3140968"/>
            <a:ext cx="3807737" cy="2712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7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Обрезаем край банки со стороны </a:t>
            </a:r>
            <a:r>
              <a:rPr lang="ru-RU" dirty="0" smtClean="0"/>
              <a:t>крышки при помощи ножниц по металлу.</a:t>
            </a:r>
            <a:endParaRPr lang="ru-RU" dirty="0"/>
          </a:p>
        </p:txBody>
      </p:sp>
      <p:pic>
        <p:nvPicPr>
          <p:cNvPr id="5" name="Объект 4" descr=" Мастер-класс: Игольница  Материал бросовый. Фото 5"/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r="6499" b="12653"/>
          <a:stretch/>
        </p:blipFill>
        <p:spPr bwMode="auto">
          <a:xfrm>
            <a:off x="4716016" y="2924944"/>
            <a:ext cx="360160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2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Разрезаем на полоски вдоль шириной 5-10 мм (в зависимости от </a:t>
            </a:r>
            <a:r>
              <a:rPr lang="ru-RU" dirty="0" smtClean="0"/>
              <a:t>изделия).</a:t>
            </a:r>
          </a:p>
          <a:p>
            <a:r>
              <a:rPr lang="ru-RU" dirty="0" smtClean="0"/>
              <a:t>Разрезанные </a:t>
            </a:r>
            <a:r>
              <a:rPr lang="ru-RU" dirty="0"/>
              <a:t>полоски </a:t>
            </a:r>
            <a:r>
              <a:rPr lang="ru-RU" dirty="0" smtClean="0"/>
              <a:t>соединяем между </a:t>
            </a:r>
            <a:r>
              <a:rPr lang="ru-RU" dirty="0"/>
              <a:t>собой. </a:t>
            </a:r>
            <a:endParaRPr lang="ru-RU" dirty="0" smtClean="0"/>
          </a:p>
          <a:p>
            <a:r>
              <a:rPr lang="ru-RU" dirty="0" smtClean="0"/>
              <a:t>Круглогубцами </a:t>
            </a:r>
            <a:r>
              <a:rPr lang="ru-RU" dirty="0"/>
              <a:t>закручиваем спиральки.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Объект 4" descr=" Мастер-класс: Игольница  Материал бросовый. Фото 6"/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r="14459" b="18528"/>
          <a:stretch/>
        </p:blipFill>
        <p:spPr bwMode="auto">
          <a:xfrm>
            <a:off x="5088048" y="2348706"/>
            <a:ext cx="3014803" cy="2467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4" descr=" Мастер-класс: Игольница  Материал бросовый. Фото 6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r="14459" b="18528"/>
          <a:stretch/>
        </p:blipFill>
        <p:spPr bwMode="auto">
          <a:xfrm>
            <a:off x="5148064" y="2348880"/>
            <a:ext cx="3014803" cy="2467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07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елаем </a:t>
            </a:r>
            <a:r>
              <a:rPr lang="ru-RU" dirty="0"/>
              <a:t>подушечку для иголок и приклеиваем </a:t>
            </a:r>
            <a:r>
              <a:rPr lang="ru-RU" dirty="0" smtClean="0"/>
              <a:t>ее к </a:t>
            </a:r>
            <a:r>
              <a:rPr lang="ru-RU" dirty="0"/>
              <a:t>донышку </a:t>
            </a:r>
            <a:r>
              <a:rPr lang="ru-RU" dirty="0" smtClean="0"/>
              <a:t>банки.</a:t>
            </a:r>
            <a:endParaRPr lang="ru-RU" dirty="0"/>
          </a:p>
        </p:txBody>
      </p:sp>
      <p:pic>
        <p:nvPicPr>
          <p:cNvPr id="8" name="Объект 7" descr=" Мастер-класс: Игольница  Материал бросовый. Фото 18"/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3" b="9262"/>
          <a:stretch/>
        </p:blipFill>
        <p:spPr bwMode="auto">
          <a:xfrm>
            <a:off x="4572000" y="2996952"/>
            <a:ext cx="3771523" cy="2748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8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И ВСЁ!!!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ЭТО ОБЩАЯ ТЕХНИКА. </a:t>
            </a:r>
            <a:endParaRPr lang="ru-RU" dirty="0" smtClean="0"/>
          </a:p>
          <a:p>
            <a:pPr algn="ctr"/>
            <a:r>
              <a:rPr lang="ru-RU" dirty="0" smtClean="0"/>
              <a:t>А </a:t>
            </a:r>
            <a:r>
              <a:rPr lang="ru-RU" dirty="0"/>
              <a:t>ДАЛЬШЕ, </a:t>
            </a:r>
            <a:r>
              <a:rPr lang="ru-RU" dirty="0" smtClean="0"/>
              <a:t>РАБОТАЕТ ТОЛЬКО </a:t>
            </a:r>
            <a:r>
              <a:rPr lang="ru-RU" dirty="0"/>
              <a:t>ВАША ФАНТАЗИЯ.</a:t>
            </a:r>
          </a:p>
          <a:p>
            <a:endParaRPr lang="ru-RU" dirty="0"/>
          </a:p>
        </p:txBody>
      </p:sp>
      <p:pic>
        <p:nvPicPr>
          <p:cNvPr id="7" name="Объект 6" descr=" Мастер-класс: Игольница  Материал бросовый. Фото 20"/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6" b="8664"/>
          <a:stretch/>
        </p:blipFill>
        <p:spPr bwMode="auto">
          <a:xfrm>
            <a:off x="4572000" y="2996952"/>
            <a:ext cx="3951753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2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</TotalTime>
  <Words>196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Цель проекта:  Изготовить  подарок из жестяной банки </vt:lpstr>
      <vt:lpstr>Презентация PowerPoint</vt:lpstr>
      <vt:lpstr>Порядок работы.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Экономические затраты</vt:lpstr>
      <vt:lpstr>Защита проекта.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STAR</dc:creator>
  <cp:lastModifiedBy>STAR</cp:lastModifiedBy>
  <cp:revision>12</cp:revision>
  <dcterms:created xsi:type="dcterms:W3CDTF">2012-02-15T17:15:07Z</dcterms:created>
  <dcterms:modified xsi:type="dcterms:W3CDTF">2012-02-16T16:55:05Z</dcterms:modified>
</cp:coreProperties>
</file>