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15650" autoAdjust="0"/>
    <p:restoredTop sz="99824" autoAdjust="0"/>
  </p:normalViewPr>
  <p:slideViewPr>
    <p:cSldViewPr>
      <p:cViewPr>
        <p:scale>
          <a:sx n="70" d="100"/>
          <a:sy n="70" d="100"/>
        </p:scale>
        <p:origin x="-996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FA0FA-462B-432E-82C7-878767830A6E}" type="datetimeFigureOut">
              <a:rPr lang="ru-RU" smtClean="0"/>
              <a:pPr/>
              <a:t>09.04.2012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2471B-0089-4775-9E5B-78AB62842D3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2471B-0089-4775-9E5B-78AB62842D36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085CEC-BC1B-4A53-B4D2-5B4F22F72994}" type="datetimeFigureOut">
              <a:rPr lang="ru-RU" smtClean="0"/>
              <a:pPr/>
              <a:t>09.04.2012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34B388-3964-410F-AF51-28E769EB5C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085CEC-BC1B-4A53-B4D2-5B4F22F72994}" type="datetimeFigureOut">
              <a:rPr lang="ru-RU" smtClean="0"/>
              <a:pPr/>
              <a:t>09.04.2012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34B388-3964-410F-AF51-28E769EB5C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085CEC-BC1B-4A53-B4D2-5B4F22F72994}" type="datetimeFigureOut">
              <a:rPr lang="ru-RU" smtClean="0"/>
              <a:pPr/>
              <a:t>09.04.2012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34B388-3964-410F-AF51-28E769EB5C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085CEC-BC1B-4A53-B4D2-5B4F22F72994}" type="datetimeFigureOut">
              <a:rPr lang="ru-RU" smtClean="0"/>
              <a:pPr/>
              <a:t>09.04.2012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34B388-3964-410F-AF51-28E769EB5C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085CEC-BC1B-4A53-B4D2-5B4F22F72994}" type="datetimeFigureOut">
              <a:rPr lang="ru-RU" smtClean="0"/>
              <a:pPr/>
              <a:t>09.04.2012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34B388-3964-410F-AF51-28E769EB5C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085CEC-BC1B-4A53-B4D2-5B4F22F72994}" type="datetimeFigureOut">
              <a:rPr lang="ru-RU" smtClean="0"/>
              <a:pPr/>
              <a:t>09.04.2012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34B388-3964-410F-AF51-28E769EB5C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085CEC-BC1B-4A53-B4D2-5B4F22F72994}" type="datetimeFigureOut">
              <a:rPr lang="ru-RU" smtClean="0"/>
              <a:pPr/>
              <a:t>09.04.2012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34B388-3964-410F-AF51-28E769EB5C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085CEC-BC1B-4A53-B4D2-5B4F22F72994}" type="datetimeFigureOut">
              <a:rPr lang="ru-RU" smtClean="0"/>
              <a:pPr/>
              <a:t>09.04.2012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34B388-3964-410F-AF51-28E769EB5C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085CEC-BC1B-4A53-B4D2-5B4F22F72994}" type="datetimeFigureOut">
              <a:rPr lang="ru-RU" smtClean="0"/>
              <a:pPr/>
              <a:t>09.04.2012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34B388-3964-410F-AF51-28E769EB5C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085CEC-BC1B-4A53-B4D2-5B4F22F72994}" type="datetimeFigureOut">
              <a:rPr lang="ru-RU" smtClean="0"/>
              <a:pPr/>
              <a:t>09.04.2012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34B388-3964-410F-AF51-28E769EB5C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085CEC-BC1B-4A53-B4D2-5B4F22F72994}" type="datetimeFigureOut">
              <a:rPr lang="ru-RU" smtClean="0"/>
              <a:pPr/>
              <a:t>09.04.2012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34B388-3964-410F-AF51-28E769EB5C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D085CEC-BC1B-4A53-B4D2-5B4F22F72994}" type="datetimeFigureOut">
              <a:rPr lang="ru-RU" smtClean="0"/>
              <a:pPr/>
              <a:t>09.04.2012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134B388-3964-410F-AF51-28E769EB5C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Трудоустройство.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С чего начать?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Выполнила учитель технологии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МБОУ СОШ№17 г. Белая Калитва</a:t>
            </a:r>
          </a:p>
          <a:p>
            <a:r>
              <a:rPr lang="ru-RU" smtClean="0">
                <a:solidFill>
                  <a:srgbClr val="0070C0"/>
                </a:solidFill>
              </a:rPr>
              <a:t>Пузанова Г.В.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Опыт работы(освещается в обратном порядке, с последнего места работы).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Теперь каждая строчка начинается с указанием периода работы и названия фирмы или предприятия;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Затем следует должность, количество подчиненных и опыт, приобретенный на этой должности;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Нелишним будет указать профиль деятельности фирмы.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Информация о полученных отличительных знаках, государственных наградах, премиях.</a:t>
            </a:r>
            <a:endParaRPr lang="ru-RU" dirty="0"/>
          </a:p>
        </p:txBody>
      </p:sp>
      <p:pic>
        <p:nvPicPr>
          <p:cNvPr id="4" name="Содержимое 3" descr="4y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7753" y="2143116"/>
            <a:ext cx="3282106" cy="36877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Завершая описание своих навыков: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Сообщить о владении компьютером.</a:t>
            </a:r>
          </a:p>
          <a:p>
            <a:r>
              <a:rPr lang="ru-RU" dirty="0" smtClean="0"/>
              <a:t>Сообщить о владении иностранными языками.</a:t>
            </a:r>
          </a:p>
          <a:p>
            <a:r>
              <a:rPr lang="ru-RU" dirty="0" smtClean="0"/>
              <a:t>Можно указать скорость набора при печати, которой вы владеете.</a:t>
            </a:r>
          </a:p>
          <a:p>
            <a:r>
              <a:rPr lang="ru-RU" dirty="0" smtClean="0"/>
              <a:t>Указать наличие водительских прав.</a:t>
            </a:r>
          </a:p>
          <a:p>
            <a:r>
              <a:rPr lang="ru-RU" dirty="0" smtClean="0"/>
              <a:t>Указать наличие загранпаспорта.</a:t>
            </a:r>
          </a:p>
          <a:p>
            <a:r>
              <a:rPr lang="ru-RU" dirty="0" smtClean="0"/>
              <a:t>Указать личные качества.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Ваше хобби.</a:t>
            </a:r>
            <a:endParaRPr lang="ru-RU" dirty="0"/>
          </a:p>
        </p:txBody>
      </p:sp>
      <p:pic>
        <p:nvPicPr>
          <p:cNvPr id="4" name="Содержимое 3" descr="&amp;_655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857232"/>
            <a:ext cx="3587570" cy="4187825"/>
          </a:xfrm>
        </p:spPr>
      </p:pic>
      <p:pic>
        <p:nvPicPr>
          <p:cNvPr id="5" name="Рисунок 4" descr="Рисунок1К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857232"/>
            <a:ext cx="3000396" cy="2714644"/>
          </a:xfrm>
          <a:prstGeom prst="rect">
            <a:avLst/>
          </a:prstGeom>
        </p:spPr>
      </p:pic>
      <p:pic>
        <p:nvPicPr>
          <p:cNvPr id="6" name="Рисунок 5" descr="Рисунок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3786190"/>
            <a:ext cx="2143141" cy="2059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Размер желаемого заработка.</a:t>
            </a:r>
            <a:endParaRPr lang="ru-RU" dirty="0"/>
          </a:p>
        </p:txBody>
      </p:sp>
      <p:pic>
        <p:nvPicPr>
          <p:cNvPr id="4" name="Содержимое 3" descr="073163721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1086" y="530225"/>
            <a:ext cx="6587865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располагать текст на листе?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Сам лист должен быть стандартных размеров – формат А4 – 210х297 см.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Вверху следует указать вакансию.</a:t>
            </a:r>
          </a:p>
          <a:p>
            <a:pPr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Места, где вы проходили обучение и трудились, пронумеруйте  и выделите.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Рисунок1и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3929066"/>
            <a:ext cx="1714512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643446"/>
            <a:ext cx="8183880" cy="1391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Эффективное резюме должно быть составлено так, чтобы коротко сказать о многом.</a:t>
            </a:r>
            <a:endParaRPr lang="ru-RU" dirty="0"/>
          </a:p>
        </p:txBody>
      </p:sp>
      <p:pic>
        <p:nvPicPr>
          <p:cNvPr id="4" name="Содержимое 3" descr="000108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1934" y="726045"/>
            <a:ext cx="3071834" cy="3631649"/>
          </a:xfrm>
        </p:spPr>
      </p:pic>
      <p:pic>
        <p:nvPicPr>
          <p:cNvPr id="5" name="Рисунок 4" descr="Рисунок1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357298"/>
            <a:ext cx="3143272" cy="2580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Используйте активные глаголы: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1600" b="1" dirty="0" smtClean="0"/>
              <a:t>Управлять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Руководить 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Помогать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Организовывать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Оценивать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Планировать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Проектировать</a:t>
            </a:r>
            <a:endParaRPr lang="ru-RU" sz="1600" b="1" dirty="0"/>
          </a:p>
        </p:txBody>
      </p:sp>
      <p:pic>
        <p:nvPicPr>
          <p:cNvPr id="5" name="Содержимое 4" descr="0001223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43042" y="497512"/>
            <a:ext cx="2714644" cy="54773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Эффективное резюме направлено на работу, которую хотите получить.</a:t>
            </a:r>
            <a:endParaRPr lang="ru-RU" dirty="0"/>
          </a:p>
        </p:txBody>
      </p:sp>
      <p:pic>
        <p:nvPicPr>
          <p:cNvPr id="9" name="Содержимое 8" descr="0001104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57818" y="928670"/>
            <a:ext cx="3000396" cy="3721244"/>
          </a:xfrm>
        </p:spPr>
      </p:pic>
      <p:pic>
        <p:nvPicPr>
          <p:cNvPr id="7" name="Содержимое 6" descr="Рисунок1Ж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26969" y="928670"/>
            <a:ext cx="3130717" cy="3643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Если есть доступ к компьютеру: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Аккуратно наберите текст.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Проверьте орфографию.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Прежде, чем отправить резюме адресату, покажите кому-нибудь, чье мнение для вас авторитетно.</a:t>
            </a:r>
            <a:endParaRPr lang="ru-RU" b="1" dirty="0"/>
          </a:p>
        </p:txBody>
      </p:sp>
      <p:pic>
        <p:nvPicPr>
          <p:cNvPr id="11" name="Содержимое 10" descr="0001103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00166" y="640890"/>
            <a:ext cx="2786082" cy="4218670"/>
          </a:xfrm>
        </p:spPr>
      </p:pic>
      <p:pic>
        <p:nvPicPr>
          <p:cNvPr id="5" name="Рисунок 4" descr="Рисунок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3929066"/>
            <a:ext cx="2000264" cy="2255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>
                <a:solidFill>
                  <a:srgbClr val="00B050"/>
                </a:solidFill>
              </a:rPr>
              <a:t>Хочется работать.</a:t>
            </a:r>
            <a:endParaRPr lang="ru-RU" b="0" dirty="0">
              <a:solidFill>
                <a:srgbClr val="00B05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 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 Если вы определили сферу деятельности, в которой можете предложить себя в качестве работника, то начинайте действовать.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5" name="Содержимое 14" descr="0001262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866005"/>
            <a:ext cx="4286280" cy="36345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Старайтесь уместить все на одном листе.</a:t>
            </a:r>
            <a:endParaRPr lang="ru-RU" dirty="0"/>
          </a:p>
        </p:txBody>
      </p:sp>
      <p:pic>
        <p:nvPicPr>
          <p:cNvPr id="5" name="Содержимое 4" descr="0001136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1285860"/>
            <a:ext cx="3814195" cy="3071834"/>
          </a:xfrm>
        </p:spPr>
      </p:pic>
      <p:pic>
        <p:nvPicPr>
          <p:cNvPr id="6" name="Содержимое 5" descr="0001152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29256" y="597001"/>
            <a:ext cx="2714644" cy="40847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Помощь.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Если вы еще не наметили ту конкретную организацию, в которой хотите работать, вы можете поместить свое резюме на информационных сайтах в Интернете.</a:t>
            </a:r>
          </a:p>
        </p:txBody>
      </p:sp>
      <p:pic>
        <p:nvPicPr>
          <p:cNvPr id="4" name="Рисунок 3" descr="Рисунок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7" y="3714752"/>
            <a:ext cx="3929091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Познакомьтесь и задумайтесь.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Приведем перечень наиболее вероятных причин, по которым </a:t>
            </a:r>
            <a:r>
              <a:rPr lang="ru-RU" b="1" i="1" dirty="0" smtClean="0"/>
              <a:t>работодатели отказывают</a:t>
            </a:r>
            <a:r>
              <a:rPr lang="ru-RU" dirty="0" smtClean="0"/>
              <a:t>: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1. Жалкий внешний вид.</a:t>
            </a:r>
          </a:p>
          <a:p>
            <a:r>
              <a:rPr lang="ru-RU" b="1" dirty="0" smtClean="0"/>
              <a:t>2. Манеры всезнайки.</a:t>
            </a:r>
          </a:p>
          <a:p>
            <a:r>
              <a:rPr lang="ru-RU" b="1" dirty="0" smtClean="0"/>
              <a:t>3. Отсутствие плана карьеры, четких целей и задач.</a:t>
            </a:r>
          </a:p>
          <a:p>
            <a:r>
              <a:rPr lang="ru-RU" b="1" dirty="0" smtClean="0"/>
              <a:t>4. Недостаток искренности и уравновешенности.</a:t>
            </a:r>
          </a:p>
          <a:p>
            <a:r>
              <a:rPr lang="ru-RU" b="1" dirty="0" smtClean="0"/>
              <a:t>5. Отсутствие интереса и энтузиазма.</a:t>
            </a:r>
          </a:p>
          <a:p>
            <a:r>
              <a:rPr lang="ru-RU" b="1" dirty="0" smtClean="0"/>
              <a:t>6.Чрезмерная концентрация на деньгах: заинтересованность только в более высокой оплате.</a:t>
            </a:r>
          </a:p>
          <a:p>
            <a:r>
              <a:rPr lang="ru-RU" b="1" dirty="0" smtClean="0"/>
              <a:t>7. Низкая успеваемость во время учебы.</a:t>
            </a:r>
          </a:p>
          <a:p>
            <a:r>
              <a:rPr lang="ru-RU" b="1" dirty="0" smtClean="0"/>
              <a:t>8. Нежелание начинать снизу: ожидание слишком многого и слишком быстро.</a:t>
            </a:r>
          </a:p>
          <a:p>
            <a:r>
              <a:rPr lang="ru-RU" b="1" dirty="0" smtClean="0"/>
              <a:t>9. Недостаток такта.</a:t>
            </a:r>
          </a:p>
          <a:p>
            <a:r>
              <a:rPr lang="ru-RU" b="1" dirty="0" smtClean="0"/>
              <a:t>10. Недостаточная вежливость.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Познакомьтесь и задумайтесь.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11. Выраженное нежелание учиться.</a:t>
            </a:r>
          </a:p>
          <a:p>
            <a:r>
              <a:rPr lang="ru-RU" b="1" dirty="0" smtClean="0"/>
              <a:t>12. Трения с родителями.</a:t>
            </a:r>
          </a:p>
          <a:p>
            <a:r>
              <a:rPr lang="ru-RU" b="1" dirty="0" smtClean="0"/>
              <a:t>13. Невежливое обращение.</a:t>
            </a:r>
          </a:p>
          <a:p>
            <a:r>
              <a:rPr lang="ru-RU" b="1" dirty="0" smtClean="0"/>
              <a:t>14. Отсутствие целеустремленности (просто поиск местечка).</a:t>
            </a:r>
          </a:p>
          <a:p>
            <a:r>
              <a:rPr lang="ru-RU" b="1" dirty="0" smtClean="0"/>
              <a:t>15. Желание получить работу на короткий срок.</a:t>
            </a:r>
          </a:p>
          <a:p>
            <a:r>
              <a:rPr lang="ru-RU" b="1" dirty="0" smtClean="0"/>
              <a:t>16. Отсутствие чувства юмора.</a:t>
            </a:r>
          </a:p>
          <a:p>
            <a:r>
              <a:rPr lang="ru-RU" b="1" dirty="0" smtClean="0"/>
              <a:t>17. Недостаточность знаний по специальности.</a:t>
            </a:r>
          </a:p>
          <a:p>
            <a:r>
              <a:rPr lang="ru-RU" b="1" dirty="0" smtClean="0"/>
              <a:t>18. Несамостоятельность (решения принимают родители).</a:t>
            </a:r>
          </a:p>
          <a:p>
            <a:r>
              <a:rPr lang="ru-RU" b="1" dirty="0" smtClean="0"/>
              <a:t>19. Неспособность воспринимать критику.</a:t>
            </a:r>
          </a:p>
          <a:p>
            <a:r>
              <a:rPr lang="ru-RU" b="1" dirty="0" smtClean="0"/>
              <a:t>20. Отсутствие понимания ценности опыта.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Самопрезентация.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Успешность трудоустройства зависит не только от умения найти подходящую вакансию, но и от способности убедить работодателя в том, что </a:t>
            </a:r>
            <a:r>
              <a:rPr lang="ru-RU" b="1" dirty="0" smtClean="0"/>
              <a:t>именно вы </a:t>
            </a:r>
            <a:r>
              <a:rPr lang="ru-RU" dirty="0" smtClean="0"/>
              <a:t>являетесь наилучшим кандидатом на данное рабочее место.</a:t>
            </a:r>
          </a:p>
          <a:p>
            <a:pPr>
              <a:buNone/>
            </a:pPr>
            <a:r>
              <a:rPr lang="ru-RU" b="1" dirty="0" smtClean="0"/>
              <a:t>     Первоначальное впечатление о человеке, которое если не определяет, то накладывает существенный отпечаток на его последующее восприятие, формируется в первые 5-10 минут общения с ним.</a:t>
            </a:r>
            <a:endParaRPr lang="ru-RU" b="1" dirty="0"/>
          </a:p>
        </p:txBody>
      </p:sp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4214818"/>
            <a:ext cx="2078402" cy="2221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Самопрезентация.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b="1" dirty="0" smtClean="0"/>
              <a:t>5 -10 минут общения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Это время, отведенное кандидату, для создания своего положительного имиджа.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Здесь важно все: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Мимика, жесты, осанка, умение держать дистанцию, грамотная и уважительная речь, аккуратная и соответствующая ситуации одежда.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Автобиография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b="1" dirty="0" smtClean="0"/>
              <a:t>Это полные сведения о вас, представляющие профессиональный интерес именно для того работодателя, к которому ее направляют.</a:t>
            </a:r>
            <a:endParaRPr lang="ru-RU" sz="2000" b="1" dirty="0"/>
          </a:p>
        </p:txBody>
      </p:sp>
      <p:pic>
        <p:nvPicPr>
          <p:cNvPr id="9" name="Содержимое 8" descr="0001223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0100" y="1285860"/>
            <a:ext cx="4308373" cy="39596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Автобиография.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Фамилия, имя, отчество.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Дата и место рождения.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Семейное положение.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Образование </a:t>
            </a:r>
            <a:r>
              <a:rPr lang="ru-RU" dirty="0" smtClean="0">
                <a:solidFill>
                  <a:srgbClr val="0070C0"/>
                </a:solidFill>
              </a:rPr>
              <a:t>(укажите, какие УЗ, где и когда закончили, какое время учились).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Специальность по образованию </a:t>
            </a:r>
            <a:r>
              <a:rPr lang="ru-RU" dirty="0" smtClean="0">
                <a:solidFill>
                  <a:srgbClr val="0070C0"/>
                </a:solidFill>
              </a:rPr>
              <a:t>(все дипломы и свидетельства).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Опыт работы.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Награды.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Дополнительная информация </a:t>
            </a:r>
            <a:r>
              <a:rPr lang="ru-RU" dirty="0" smtClean="0">
                <a:solidFill>
                  <a:srgbClr val="0070C0"/>
                </a:solidFill>
              </a:rPr>
              <a:t>(любые сведения, которые представят вас в выгодном свете).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Рисунок1жж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4214818"/>
            <a:ext cx="2786082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Самопрезентация начинается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1600" b="1" dirty="0" smtClean="0"/>
              <a:t>С посещения организации, где планируется найти вакантное рабочее место.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Это достаточно оперативный способ трудоустройства, особенно на малых предприятиях, где директор или владелец может без лишних формальностей принять решение о приеме на работу.</a:t>
            </a:r>
            <a:endParaRPr lang="ru-RU" sz="1600" b="1" dirty="0"/>
          </a:p>
        </p:txBody>
      </p:sp>
      <p:pic>
        <p:nvPicPr>
          <p:cNvPr id="7" name="Содержимое 6" descr="0001320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85918" y="785795"/>
            <a:ext cx="2428892" cy="4929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>
                <a:solidFill>
                  <a:srgbClr val="7030A0"/>
                </a:solidFill>
              </a:rPr>
              <a:t>Надо знать.</a:t>
            </a:r>
            <a:endParaRPr lang="ru-RU" b="0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Войдя в организацию, прежде всего представьтесь по имени и назовите свою профессию. </a:t>
            </a:r>
          </a:p>
          <a:p>
            <a:r>
              <a:rPr lang="ru-RU" dirty="0" smtClean="0"/>
              <a:t>Затем объясните, что вы хотите предложить свои услуги в качестве работника определенной специальности, так как обладаете соответствующей профессиональной подготовкой, опытом работы.</a:t>
            </a:r>
            <a:endParaRPr lang="ru-RU" dirty="0"/>
          </a:p>
        </p:txBody>
      </p:sp>
      <p:pic>
        <p:nvPicPr>
          <p:cNvPr id="4" name="Рисунок 3" descr="Рисунок1дд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4572008"/>
            <a:ext cx="2152657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Профессиональное резюме.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8" name="Содержимое 7" descr="Рисунок1дд.wm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8756" y="928670"/>
            <a:ext cx="3982268" cy="39290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И это надо знать.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Если выразят заинтересованность, то можно рассказать о себе подробнее.</a:t>
            </a:r>
          </a:p>
          <a:p>
            <a:r>
              <a:rPr lang="ru-RU" dirty="0" smtClean="0"/>
              <a:t>Если ответят, что вакансии нет, то можно спросить, не появится ли она в ближайшем будущем, можно ли оставить свои документы и позвонить через одну-две недели.</a:t>
            </a:r>
          </a:p>
          <a:p>
            <a:r>
              <a:rPr lang="ru-RU" dirty="0" smtClean="0"/>
              <a:t>Заканчивая беседу следует вежливо и доброжелательно, в заключении обязательно поблагодарить за уделенные вам внимание и время.</a:t>
            </a:r>
            <a:endParaRPr lang="ru-RU" dirty="0"/>
          </a:p>
        </p:txBody>
      </p:sp>
      <p:pic>
        <p:nvPicPr>
          <p:cNvPr id="4" name="Рисунок 3" descr="ромаш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4286253"/>
            <a:ext cx="2357454" cy="1714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Не забудьте.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При посещении организации необходимо настаивать на встрече с сотрудником, отвечающим за подбор кадров. При необходимости запишитесь на прием.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При себе иметь: паспорт, профессиональное резюме, автобиографию, дипломы об образовании.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Не забудьте ручку и бумагу.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Рисунок1ааа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30" y="4071942"/>
            <a:ext cx="1785950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Помните.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Правильное заполнение анкеты часто становится решающим фактором в получении приглашения на работу.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1" name="Содержимое 10" descr="0001370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5852" y="1000108"/>
            <a:ext cx="3214710" cy="40290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Многие молодые люди сегодня стремятся сочетать учебу с работой.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Теперь и вы можете начинать действовать – составлять свое профессиональное резюме.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Содержимое 6" descr="0001249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0100" y="540117"/>
            <a:ext cx="3429024" cy="41817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Профессиональное резюме </a:t>
            </a:r>
            <a:r>
              <a:rPr lang="ru-RU" dirty="0" smtClean="0">
                <a:solidFill>
                  <a:srgbClr val="7030A0"/>
                </a:solidFill>
              </a:rPr>
              <a:t>– 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     это краткая информация о себе как о           специалисте,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   включающая данные об образовании, специальности и квалификации, трудовом стаже,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     а также о цели поиска работы.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Рисунок1вв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3786190"/>
            <a:ext cx="3286148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Главная задача.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     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        Привлечь к себе внимание работодателя, 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        создать у него благоприятное впечатление о вас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        и получить приглашение на личную встречу с ним или его представителем.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Рисунок1гг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3786190"/>
            <a:ext cx="2576521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Составляем резюме.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7" name="Содержимое 6" descr="455d4c8a6a4540a8c03ce5eeaacb46e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071546"/>
            <a:ext cx="3488986" cy="3143272"/>
          </a:xfrm>
        </p:spPr>
      </p:pic>
      <p:pic>
        <p:nvPicPr>
          <p:cNvPr id="5" name="Рисунок 4" descr="Рисунок1бб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3000372"/>
            <a:ext cx="1927923" cy="2409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Фамилия, имя, отчество (полностью).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Дата рождения.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Семейное положение.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Наличие детей, их возраст.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Национальность (по желанию).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Адрес проживания.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Телефон для связи.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Информация об образовании (в обратном хронологическом порядке перечисляются все учебные заведения и курсы).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Образование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Att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5640" y="530225"/>
            <a:ext cx="3018757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Название учебного заведения.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Информация о квалификации.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Год выдачи диплома.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Если диплом с отличием – не стесняемся упоминать.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Наличие ученой степени, время учебы в аспирантуре и тему диссертации.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Рисунок1ааа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3643314"/>
            <a:ext cx="3000396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803</TotalTime>
  <Words>1016</Words>
  <Application>Microsoft Office PowerPoint</Application>
  <PresentationFormat>Экран (4:3)</PresentationFormat>
  <Paragraphs>153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Аспект</vt:lpstr>
      <vt:lpstr>Трудоустройство. С чего начать?</vt:lpstr>
      <vt:lpstr>Хочется работать.</vt:lpstr>
      <vt:lpstr>Профессиональное резюме.</vt:lpstr>
      <vt:lpstr>Слайд 4</vt:lpstr>
      <vt:lpstr>Главная задача.</vt:lpstr>
      <vt:lpstr>Составляем резюме.</vt:lpstr>
      <vt:lpstr>Слайд 7</vt:lpstr>
      <vt:lpstr>Образование</vt:lpstr>
      <vt:lpstr> </vt:lpstr>
      <vt:lpstr>Опыт работы(освещается в обратном порядке, с последнего места работы).</vt:lpstr>
      <vt:lpstr>Информация о полученных отличительных знаках, государственных наградах, премиях.</vt:lpstr>
      <vt:lpstr>Завершая описание своих навыков:</vt:lpstr>
      <vt:lpstr>Ваше хобби.</vt:lpstr>
      <vt:lpstr>Размер желаемого заработка.</vt:lpstr>
      <vt:lpstr>Как располагать текст на листе?</vt:lpstr>
      <vt:lpstr>Эффективное резюме должно быть составлено так, чтобы коротко сказать о многом.</vt:lpstr>
      <vt:lpstr>Используйте активные глаголы:</vt:lpstr>
      <vt:lpstr>Эффективное резюме направлено на работу, которую хотите получить.</vt:lpstr>
      <vt:lpstr>Если есть доступ к компьютеру:</vt:lpstr>
      <vt:lpstr>Старайтесь уместить все на одном листе.</vt:lpstr>
      <vt:lpstr>Помощь.</vt:lpstr>
      <vt:lpstr>Познакомьтесь и задумайтесь.</vt:lpstr>
      <vt:lpstr>Познакомьтесь и задумайтесь.</vt:lpstr>
      <vt:lpstr>Самопрезентация.</vt:lpstr>
      <vt:lpstr>Самопрезентация.</vt:lpstr>
      <vt:lpstr>Автобиография</vt:lpstr>
      <vt:lpstr>Автобиография.</vt:lpstr>
      <vt:lpstr>Самопрезентация начинается</vt:lpstr>
      <vt:lpstr>Надо знать.</vt:lpstr>
      <vt:lpstr>И это надо знать.</vt:lpstr>
      <vt:lpstr>Не забудьте.</vt:lpstr>
      <vt:lpstr>Помните.</vt:lpstr>
      <vt:lpstr>Слайд 33</vt:lpstr>
    </vt:vector>
  </TitlesOfParts>
  <Company>MOU SOCH17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Puzanova</dc:creator>
  <cp:lastModifiedBy>Puzanova</cp:lastModifiedBy>
  <cp:revision>107</cp:revision>
  <dcterms:created xsi:type="dcterms:W3CDTF">2011-03-04T14:06:44Z</dcterms:created>
  <dcterms:modified xsi:type="dcterms:W3CDTF">2012-04-09T05:19:22Z</dcterms:modified>
</cp:coreProperties>
</file>