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Развитие творческих способностей у детей.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Политехнический цикл на уроках технологии.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Развитие творческой деятельности учащихся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Труд ученика должен быть непременно творческим. Условие непременности </a:t>
            </a:r>
            <a:r>
              <a:rPr lang="ru-RU" dirty="0" smtClean="0"/>
              <a:t>вовлечения </a:t>
            </a:r>
            <a:r>
              <a:rPr lang="ru-RU" dirty="0" smtClean="0"/>
              <a:t>учащихся в творчество должно быть для учителей технологии (технического труда) обязательным. При подготовке к уроку учитель должен выявить возможности постановки задач творческого характера с учётом возрастных возможностей учащихся. Это важно в связи с тем, что большинство школьников просто копируют действия </a:t>
            </a:r>
            <a:r>
              <a:rPr lang="ru-RU" dirty="0" smtClean="0"/>
              <a:t>учителя </a:t>
            </a:r>
            <a:r>
              <a:rPr lang="ru-RU" dirty="0" smtClean="0"/>
              <a:t>или механически выполняют его указания. Надо так составлять учебные задания, чтобы творческие задачи были их составной частью, а решение - необходимым </a:t>
            </a:r>
            <a:r>
              <a:rPr lang="ru-RU" dirty="0" smtClean="0"/>
              <a:t>условием </a:t>
            </a:r>
            <a:r>
              <a:rPr lang="ru-RU" dirty="0" smtClean="0"/>
              <a:t>выполнения задания.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Процесс творческой деятельности детей строю из трёх этапов: 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57158" y="1857364"/>
          <a:ext cx="8229600" cy="2657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5842"/>
                <a:gridCol w="7043758"/>
              </a:tblGrid>
              <a:tr h="885828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dirty="0" smtClean="0"/>
                        <a:t>Осмысление идеи</a:t>
                      </a:r>
                      <a:endParaRPr lang="ru-RU" dirty="0"/>
                    </a:p>
                  </a:txBody>
                  <a:tcPr/>
                </a:tc>
              </a:tr>
              <a:tr h="885828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Решение задач</a:t>
                      </a:r>
                      <a:endParaRPr lang="ru-RU" dirty="0"/>
                    </a:p>
                  </a:txBody>
                  <a:tcPr/>
                </a:tc>
              </a:tr>
              <a:tr h="885828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воплощение решения в материале.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Начальный этап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На начальном </a:t>
            </a:r>
            <a:r>
              <a:rPr lang="ru-RU" dirty="0" smtClean="0"/>
              <a:t>этапе </a:t>
            </a:r>
            <a:r>
              <a:rPr lang="ru-RU" dirty="0" smtClean="0"/>
              <a:t>обучения возможности для творчества у школьников невелики, поэтому подвожу их к идее или прямо передними задачу. Но по мере приобретения ими трудовых знаний и опыта </a:t>
            </a:r>
            <a:r>
              <a:rPr lang="ru-RU" dirty="0" smtClean="0"/>
              <a:t>возможности </a:t>
            </a:r>
            <a:r>
              <a:rPr lang="ru-RU" dirty="0" smtClean="0"/>
              <a:t>для проявления творческих усилий заметно расширяется. При этом важен индивидуальный подход, иначе может получиться так, что всю основную работ решению творческих задач возьмут на себя два-три наиболее сильных ученика, остальные останутся пассивными.</a:t>
            </a:r>
          </a:p>
          <a:p>
            <a:endParaRPr lang="ru-RU" dirty="0"/>
          </a:p>
        </p:txBody>
      </p:sp>
      <p:pic>
        <p:nvPicPr>
          <p:cNvPr id="4098" name="Picture 2" descr="E:\матрёшки\kuz5_b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48300" y="2110581"/>
            <a:ext cx="2438400" cy="350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Второй этап.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Элементы творчества должны доходить до сознания учащихся медленно, малыми  дозами, из урока в урок необходимо, чтобы каждый ученик делал для себя открытие, даже если оно давно известно. </a:t>
            </a:r>
            <a:endParaRPr lang="ru-RU" dirty="0"/>
          </a:p>
        </p:txBody>
      </p:sp>
      <p:pic>
        <p:nvPicPr>
          <p:cNvPr id="3074" name="Picture 2" descr="E:\матрёшки\станок 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5382126" y="1600200"/>
            <a:ext cx="257074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Третий этап.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Важно приучить школьников не только пользованию инструкционными картами, но </a:t>
            </a:r>
            <a:r>
              <a:rPr lang="ru-RU" baseline="30000" dirty="0" smtClean="0"/>
              <a:t> </a:t>
            </a:r>
            <a:r>
              <a:rPr lang="ru-RU" dirty="0" smtClean="0"/>
              <a:t>их составлению. Для  этого ученики самостоятельно изучают задание, расчленяют каждую операцию на отдельные составляющие, знакомятся с особенностями  их выполнения. Затем изучают чертёж изделия, технические требования к нему, уточняют логическую последовательность его изготовления и инструктивно – технологических указаний по  каждому переходу  перечень оборудования инструментов, при­чин и материалов для выполнения каждой операции.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E:\матрёшки\стано7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928802"/>
            <a:ext cx="2938175" cy="3429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уроков технического труда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Цель уроков технического труда не только в том, чтобы научить школьников </a:t>
            </a:r>
            <a:r>
              <a:rPr lang="ru-RU" dirty="0" smtClean="0"/>
              <a:t>правильным </a:t>
            </a:r>
            <a:r>
              <a:rPr lang="ru-RU" dirty="0" smtClean="0"/>
              <a:t>приёмам работы, сформировать соответствующие умения и навыки, но и дать им необходимые политехнические знания. Время, отведённое на сообщение технических сведений, ограничено (не более  20% урока). Поэтому так велико  значение использования инструкционных и </a:t>
            </a:r>
            <a:r>
              <a:rPr lang="ru-RU" dirty="0" err="1" smtClean="0"/>
              <a:t>инструкционно-технологических</a:t>
            </a:r>
            <a:r>
              <a:rPr lang="ru-RU" dirty="0" smtClean="0"/>
              <a:t> карт. Они помогают школьникам в изучении чертежей    выборе заготовок, инструментов и приспособлений планировании   и   выполнении   работы, соблюдении технических требований к изготовляемому изделию, контроле его качества Опыт свидетельствует, что обучение </a:t>
            </a:r>
            <a:r>
              <a:rPr lang="ru-RU" baseline="30000" dirty="0" smtClean="0"/>
              <a:t>с </a:t>
            </a:r>
            <a:r>
              <a:rPr lang="ru-RU" dirty="0" smtClean="0"/>
              <a:t> применением    инструкционных карт позволяет учащимся овладеть рациональной технологией, развивает у них конструкторско-технологическое мышление, приучает к самостоятельности.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E:\ps_medium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857364"/>
            <a:ext cx="2922902" cy="33575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409</Words>
  <PresentationFormat>Экран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Развитие творческих способностей у детей.</vt:lpstr>
      <vt:lpstr>Развитие творческой деятельности учащихся </vt:lpstr>
      <vt:lpstr>Процесс творческой деятельности детей строю из трёх этапов:  </vt:lpstr>
      <vt:lpstr>Начальный этап</vt:lpstr>
      <vt:lpstr>Второй этап.</vt:lpstr>
      <vt:lpstr>Третий этап.</vt:lpstr>
      <vt:lpstr>Цели уроков технического труда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Сергей</cp:lastModifiedBy>
  <cp:revision>11</cp:revision>
  <dcterms:created xsi:type="dcterms:W3CDTF">2011-04-08T09:29:33Z</dcterms:created>
  <dcterms:modified xsi:type="dcterms:W3CDTF">2011-04-08T18:09:36Z</dcterms:modified>
</cp:coreProperties>
</file>