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9" r:id="rId2"/>
    <p:sldId id="261" r:id="rId3"/>
    <p:sldId id="256" r:id="rId4"/>
    <p:sldId id="257" r:id="rId5"/>
    <p:sldId id="258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1214445"/>
          </a:xfrm>
        </p:spPr>
        <p:txBody>
          <a:bodyPr/>
          <a:lstStyle/>
          <a:p>
            <a:r>
              <a:rPr lang="ru-RU" dirty="0" smtClean="0"/>
              <a:t> Технология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357430"/>
            <a:ext cx="7500990" cy="3714776"/>
          </a:xfrm>
        </p:spPr>
        <p:txBody>
          <a:bodyPr>
            <a:noAutofit/>
          </a:bodyPr>
          <a:lstStyle/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 признанию исключительной важности роли труда в формировании личности люди пришли достаточно давно: на рубеже XVII-XVIII вв. английский экономист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Д.Беллерс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указал на необходимость соединения обучения с производительным и умственным трудом ребёнка, организации воспитания детей на основе труда. 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 XIX в. И.Песталоцци, Р.Оуэн, К.Д.Ушинский и другие педагоги вполне обоснованно доказали, что без привлечения воспитанников к труду нельзя ожидать положительных результатов в воспитании.    Анализ исторического опыта обучения девочек предмету “трудовое обучение” показывает, что эта проблема была актуальной в педагогике на всех этапах становления и развития средней школы.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Технология сама по себе интегрированный курс: невозможно учить ребёнка чему-то, не изучая другие предметы. То есть если мы рассматриваем физические свойства материалов, то естественно, без знания физики не обойтись, если рассматриваем химические свойства — нужно знание химии; без знания начертательной геометрии мы не можем построить ни один чертёж. Поэтому технология интегрирована и имеет связи с другими предметами.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E:\карт\content_clip_image0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57166"/>
            <a:ext cx="3514725" cy="54292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Кто такой мой ученик?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4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Творчески думающей, активно действующей и легко адаптирующейся </a:t>
            </a:r>
            <a:endParaRPr lang="ru-RU" sz="4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F:\MioKOn.jpeg"/>
          <p:cNvPicPr>
            <a:picLocks noChangeAspect="1" noChangeArrowheads="1"/>
          </p:cNvPicPr>
          <p:nvPr/>
        </p:nvPicPr>
        <p:blipFill>
          <a:blip r:embed="rId2"/>
          <a:srcRect l="16818" t="-1" r="19091"/>
          <a:stretch>
            <a:fillRect/>
          </a:stretch>
        </p:blipFill>
        <p:spPr bwMode="auto">
          <a:xfrm>
            <a:off x="357158" y="1571612"/>
            <a:ext cx="3357586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На уроках технологии работает все – от фантазии до логики. Этот предмет опирается на другие школьные дисциплины: физику и математику, химию и биологию, а также на историю и литературу. Подумать здесь всегда есть о чём. Свобода выбора, индивидуальность и самостоятельность – неотъемлемая часть процесса обучения. Если в правописании слова "костюм" двух мнений быть не может, то на наших уроках только от обилия зарисовок этого самого костюма просто голова кругом идет. И задача учителя - помочь этим замыслам осуществиться. Формирование у учащихся качеств творчески думающей, активно действующей и легко адаптирующейся личности, которые необходимы для деятельности в новых социально-экономических условиях, начиная от определения потребителей, до реализации продукции, позволит обеспечить им преуспевание в жизни, потому что они умеют найти ответ на вопрос "как делать?".</a:t>
            </a:r>
          </a:p>
          <a:p>
            <a:endParaRPr lang="ru-RU" dirty="0"/>
          </a:p>
        </p:txBody>
      </p:sp>
      <p:pic>
        <p:nvPicPr>
          <p:cNvPr id="1027" name="Picture 3" descr="E:\карт\417839755_032e68be0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285860"/>
            <a:ext cx="3759552" cy="34290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Comic Sans MS" pitchFamily="66" charset="0"/>
              </a:rPr>
              <a:t>Результат</a:t>
            </a:r>
            <a:endParaRPr lang="ru-RU" sz="4400" dirty="0"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Во все времена конечным результатом обучения должна была быть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высоко-образованная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эстетически развитая личность. А любая личность должна уметь свободно мыслить и принимать самостоятельные решения. К этому и стремится современная школа. И мое твердое убеждение состоит в том, что основная задача педагога – научить ребенка мыслить творчески, увлечь его личным примером.</a:t>
            </a:r>
          </a:p>
          <a:p>
            <a:endParaRPr lang="ru-RU" dirty="0"/>
          </a:p>
        </p:txBody>
      </p:sp>
      <p:pic>
        <p:nvPicPr>
          <p:cNvPr id="3076" name="Picture 4" descr="E:\карт\1f568d65d48e57a09020b964ee2a5e9a_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643050"/>
            <a:ext cx="3714776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Comic Sans MS" pitchFamily="66" charset="0"/>
              </a:rPr>
              <a:t>Мир профессий</a:t>
            </a:r>
            <a:endParaRPr lang="ru-RU" sz="4000" dirty="0">
              <a:latin typeface="Comic Sans MS" pitchFamily="66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Профессии связанные с предметом технология можно найти во всех типах профессий будь – то «Человек – техника» - швея, «Человек – </a:t>
            </a:r>
            <a:r>
              <a:rPr lang="ru-RU" dirty="0" err="1" smtClean="0"/>
              <a:t>человек</a:t>
            </a:r>
            <a:r>
              <a:rPr lang="ru-RU" dirty="0" smtClean="0"/>
              <a:t>» - закройщик, «Человек – художественный образ» – модельер – конструктор, «Человек – природа» - портной по пошиву одежды для животных, «Человек – знаковые системы» – вышивальщица.  </a:t>
            </a:r>
            <a:endParaRPr lang="ru-RU" dirty="0"/>
          </a:p>
        </p:txBody>
      </p:sp>
      <p:pic>
        <p:nvPicPr>
          <p:cNvPr id="2051" name="Picture 3" descr="E:\карт\woomen 0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500175"/>
            <a:ext cx="3087821" cy="46434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122</TotalTime>
  <Words>451</Words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 Технология</vt:lpstr>
      <vt:lpstr>Слайд 2</vt:lpstr>
      <vt:lpstr>Кто такой мой ученик?</vt:lpstr>
      <vt:lpstr>Слайд 4</vt:lpstr>
      <vt:lpstr>Результат</vt:lpstr>
      <vt:lpstr>Мир профессий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такой мой ученик?</dc:title>
  <cp:lastModifiedBy>user</cp:lastModifiedBy>
  <cp:revision>23</cp:revision>
  <dcterms:modified xsi:type="dcterms:W3CDTF">2009-11-05T09:42:12Z</dcterms:modified>
</cp:coreProperties>
</file>