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7" r:id="rId4"/>
    <p:sldId id="260" r:id="rId5"/>
    <p:sldId id="261" r:id="rId6"/>
    <p:sldId id="263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929EEB3-D333-4EEA-A736-9BC9E58EA3B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4849A93-DC35-42A7-953E-6840A6DC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EEB3-D333-4EEA-A736-9BC9E58EA3B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9A93-DC35-42A7-953E-6840A6DC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EEB3-D333-4EEA-A736-9BC9E58EA3B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9A93-DC35-42A7-953E-6840A6DC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EEB3-D333-4EEA-A736-9BC9E58EA3B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9A93-DC35-42A7-953E-6840A6DC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EEB3-D333-4EEA-A736-9BC9E58EA3B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9A93-DC35-42A7-953E-6840A6DC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EEB3-D333-4EEA-A736-9BC9E58EA3B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9A93-DC35-42A7-953E-6840A6DC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29EEB3-D333-4EEA-A736-9BC9E58EA3B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849A93-DC35-42A7-953E-6840A6DC00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929EEB3-D333-4EEA-A736-9BC9E58EA3B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4849A93-DC35-42A7-953E-6840A6DC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EEB3-D333-4EEA-A736-9BC9E58EA3B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9A93-DC35-42A7-953E-6840A6DC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EEB3-D333-4EEA-A736-9BC9E58EA3B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9A93-DC35-42A7-953E-6840A6DC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EEB3-D333-4EEA-A736-9BC9E58EA3B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9A93-DC35-42A7-953E-6840A6DC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929EEB3-D333-4EEA-A736-9BC9E58EA3B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4849A93-DC35-42A7-953E-6840A6DC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ru/8/86/Comp_machine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egadoski.ru/s_images/12037618245081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ewingmachine-sales.co.uk/media/catalog/product/cache/8/image/3340959ea653919b3c92451316eeba23/b/r/brother-front_2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ics.photographer.ru/nonstop/pics/pictures/475/475332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an.fotovista.com/dev/2/4/01255542/l_01255542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dic.academic.ru/pictures/wiki/files/83/Sewingmachine04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1.bp.blogspot.com/_auv-l3kOCJg/ScDQHNaKA6I/AAAAAAAAAUE/ffCkH-48R70/s320/Needle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iniwelt.narod.ru/Bilder_Vistavka/V_oborud/BH12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//upload.wikimedia.org/wikipedia/commons/7/7d/Sewing_machine_animated.gif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netatelie.ru/sewing/pmz-0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24aul.ru/photo/570/2850104_220x165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b1.keep4u.ru/s/080408/1a/1a58a7c7e4e1a1d1e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1785950"/>
          </a:xfrm>
        </p:spPr>
        <p:txBody>
          <a:bodyPr>
            <a:noAutofit/>
          </a:bodyPr>
          <a:lstStyle/>
          <a:p>
            <a:pPr algn="ctr"/>
            <a:r>
              <a:rPr lang="ru-RU" sz="600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Тест по теме</a:t>
            </a:r>
            <a:br>
              <a:rPr lang="ru-RU" sz="600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«Машиноведение»</a:t>
            </a:r>
            <a:endParaRPr lang="ru-RU" sz="6000" i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Файл:Comp mach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357562"/>
            <a:ext cx="4357718" cy="3251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628" y="4786322"/>
            <a:ext cx="39290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Автор: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учитель технологии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высшей категории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Мищенко Марина Николаевна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МОУ «Лицей №5»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Г. Подольск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1285861"/>
            <a:ext cx="8458200" cy="1500197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На платформе швейной машины находится: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4500570"/>
            <a:ext cx="4953000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а) выдвижная пластина;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в) рейка двигателя ткани;</a:t>
            </a:r>
            <a:endParaRPr lang="ru-RU" sz="2800" b="1" dirty="0"/>
          </a:p>
        </p:txBody>
      </p:sp>
      <p:pic>
        <p:nvPicPr>
          <p:cNvPr id="27650" name="Picture 2" descr="Картинка 502 из 1828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143380"/>
            <a:ext cx="3168263" cy="2371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1500174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а) выдвижная пластина;</a:t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б) регулятор натяжения нижней нити;</a:t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в) рейка двигателя ткани;</a:t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г) фронтовая доска;</a:t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моталка.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8458200" cy="10715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2. Челночное устройство находится: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714488"/>
            <a:ext cx="65008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а) на стойке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рукава;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б) на платформе;</a:t>
            </a:r>
            <a:b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в) под платформой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4" descr="Картинка 463 из 1828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143380"/>
            <a:ext cx="2524125" cy="2524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4429132"/>
            <a:ext cx="4953000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в) под платформой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-214338"/>
            <a:ext cx="84582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3. В швейную машину с ручным приводом не входят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4572008"/>
            <a:ext cx="4953000" cy="175260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электродвигатель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7154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а) маховое колесо;</a:t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б) регулятор строчки;</a:t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в) </a:t>
            </a:r>
            <a:r>
              <a:rPr lang="ru-R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нитепритягиватель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г) фронтовая доска;</a:t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электродвигатель;</a:t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е) игольная пластина.</a:t>
            </a:r>
          </a:p>
        </p:txBody>
      </p:sp>
      <p:pic>
        <p:nvPicPr>
          <p:cNvPr id="7" name="Picture 2" descr="Картинка 277 из 14537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71942"/>
            <a:ext cx="3357586" cy="2602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86874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4. В бытовой швейной машине имеются регуляторы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72008"/>
            <a:ext cx="4471958" cy="175260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длины стежка;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в) ширины зигзага;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г) регулятор натяжения верхней нити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35729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а) длины стежка;</a:t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б) ширины стежка;</a:t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в) ширины зигзага;</a:t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г) регулятор натяжения верхней нити</a:t>
            </a:r>
          </a:p>
        </p:txBody>
      </p:sp>
      <p:pic>
        <p:nvPicPr>
          <p:cNvPr id="29698" name="Picture 2" descr="Картинка 6 из 123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663" t="8125" b="11249"/>
          <a:stretch>
            <a:fillRect/>
          </a:stretch>
        </p:blipFill>
        <p:spPr bwMode="auto">
          <a:xfrm>
            <a:off x="4500562" y="3786166"/>
            <a:ext cx="4224337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0"/>
            <a:ext cx="84582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5.В устройство машинной иглы не входят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4643446"/>
            <a:ext cx="4953000" cy="17526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а) стержень;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в) </a:t>
            </a:r>
            <a:r>
              <a:rPr lang="ru-RU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лыска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короткий желобок.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1285860"/>
            <a:ext cx="47863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а) стержень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плоская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колба;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лыска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наконечник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короткий желобок.</a:t>
            </a:r>
          </a:p>
        </p:txBody>
      </p:sp>
      <p:pic>
        <p:nvPicPr>
          <p:cNvPr id="31746" name="Picture 2" descr="Картинка 2 из 13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000507"/>
            <a:ext cx="2143120" cy="2857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Картинка 15 из 138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000500"/>
            <a:ext cx="3143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1"/>
            <a:ext cx="8458200" cy="92866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6. В ножном приводе нет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4429132"/>
            <a:ext cx="3214710" cy="17526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в) рукоятки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357298"/>
            <a:ext cx="45720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а)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педали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приводного ремня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рукоятки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махового колеса.</a:t>
            </a:r>
          </a:p>
        </p:txBody>
      </p:sp>
      <p:pic>
        <p:nvPicPr>
          <p:cNvPr id="7" name="Picture 4" descr="Картинка 1 из 14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786058"/>
            <a:ext cx="30575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0"/>
            <a:ext cx="8458200" cy="125573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7. При образовании слабой строчки причина: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4786322"/>
            <a:ext cx="4953000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г) недостаточное натяжение обоих ниток.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85723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а) излишнее натяжение обоих ниток;</a:t>
            </a:r>
            <a:b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б) недостаточное натяжение верхней нити;</a:t>
            </a:r>
            <a:b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в) недостаточное натяжение нижней нити;</a:t>
            </a:r>
            <a:b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г) недостаточное натяжение обоих ниток.</a:t>
            </a:r>
          </a:p>
        </p:txBody>
      </p:sp>
      <p:pic>
        <p:nvPicPr>
          <p:cNvPr id="33794" name="Picture 2" descr="Файл:Sewing machine animated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903293"/>
            <a:ext cx="3824287" cy="2954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1"/>
            <a:ext cx="8458200" cy="14287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8. К приводам швейных машин относятся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4572008"/>
            <a:ext cx="4953000" cy="1752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ручной;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в) ножной;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электропривод.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4287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а) ручной;</a:t>
            </a:r>
            <a:b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б) комбинированный;</a:t>
            </a:r>
            <a:b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в) ножной;</a:t>
            </a:r>
            <a:b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г) универсальный;</a:t>
            </a:r>
            <a:b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электропривод.</a:t>
            </a:r>
          </a:p>
        </p:txBody>
      </p:sp>
      <p:pic>
        <p:nvPicPr>
          <p:cNvPr id="7" name="Picture 12" descr="Картинка 608 из 17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143380"/>
            <a:ext cx="1905000" cy="1028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Картинка 415 из 178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643446"/>
            <a:ext cx="1714500" cy="2000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4" descr="Картинка 726 из 178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4357694"/>
            <a:ext cx="1881186" cy="141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140</TotalTime>
  <Words>202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Тест по теме «Машиноведение»</vt:lpstr>
      <vt:lpstr>        1. На платформе швейной машины находится:  </vt:lpstr>
      <vt:lpstr>2. Челночное устройство находится:</vt:lpstr>
      <vt:lpstr>3. В швейную машину с ручным приводом не входят</vt:lpstr>
      <vt:lpstr>4. В бытовой швейной машине имеются регуляторы</vt:lpstr>
      <vt:lpstr>5.В устройство машинной иглы не входят</vt:lpstr>
      <vt:lpstr>6. В ножном приводе нет</vt:lpstr>
      <vt:lpstr>7. При образовании слабой строчки причина:</vt:lpstr>
      <vt:lpstr>8. К приводам швейных машин относятся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На платформе швейной машины находится:</dc:title>
  <dc:creator>Марина</dc:creator>
  <cp:lastModifiedBy>Марина</cp:lastModifiedBy>
  <cp:revision>12</cp:revision>
  <dcterms:created xsi:type="dcterms:W3CDTF">2012-03-14T19:11:49Z</dcterms:created>
  <dcterms:modified xsi:type="dcterms:W3CDTF">2012-03-15T15:35:15Z</dcterms:modified>
</cp:coreProperties>
</file>