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7" r:id="rId2"/>
    <p:sldId id="257" r:id="rId3"/>
    <p:sldId id="269" r:id="rId4"/>
    <p:sldId id="276" r:id="rId5"/>
    <p:sldId id="270" r:id="rId6"/>
    <p:sldId id="287" r:id="rId7"/>
    <p:sldId id="279" r:id="rId8"/>
    <p:sldId id="278" r:id="rId9"/>
    <p:sldId id="271" r:id="rId10"/>
    <p:sldId id="272" r:id="rId11"/>
    <p:sldId id="268" r:id="rId12"/>
    <p:sldId id="273" r:id="rId13"/>
    <p:sldId id="286" r:id="rId14"/>
    <p:sldId id="281" r:id="rId15"/>
    <p:sldId id="282" r:id="rId16"/>
    <p:sldId id="285" r:id="rId17"/>
    <p:sldId id="274" r:id="rId18"/>
    <p:sldId id="27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9A25-FDA4-4FB9-86B3-09DFAC8C4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3313-036F-4103-B2EA-5C7F674F9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3188FE-E8ED-4776-A510-DD8044034A5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1CF83-5913-4557-B89E-AE09FDE51C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avlin-shop.ru/wp-content/gallery/dekorativnye-materialy/p101040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16.radikal.ru/0805/86/5b10bffa81e4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Прикладные материалы</a:t>
            </a:r>
            <a:endParaRPr lang="ru-RU" dirty="0"/>
          </a:p>
        </p:txBody>
      </p:sp>
      <p:pic>
        <p:nvPicPr>
          <p:cNvPr id="9" name="Picture 2" descr="Картинка 70 из 3026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536635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0148_copy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643314"/>
            <a:ext cx="3714760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Прокладочные материалы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Прокладочные материалы - это материалы, которые размещают в одежде с изнаночной стороны деталей, выкроенных из материала верха. Их используют для решения одной из следующих задач: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придание деталям верха жесткости, упругости, форма устойчивости;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предохранение отдельных участков изделия от растяжения;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снижение воздухопроницаемости одежды;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повышение теплозащитных свойств одежды.</a:t>
            </a:r>
          </a:p>
          <a:p>
            <a:endParaRPr lang="ru-RU" dirty="0"/>
          </a:p>
        </p:txBody>
      </p:sp>
      <p:pic>
        <p:nvPicPr>
          <p:cNvPr id="2050" name="Picture 2" descr="C:\Documents and Settings\TEMP.1-1A3870F793484\Рабочий стол\мадели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00200"/>
            <a:ext cx="4000528" cy="2189163"/>
          </a:xfrm>
          <a:prstGeom prst="rect">
            <a:avLst/>
          </a:prstGeom>
          <a:noFill/>
        </p:spPr>
      </p:pic>
      <p:pic>
        <p:nvPicPr>
          <p:cNvPr id="2051" name="Picture 3" descr="C:\Documents and Settings\TEMP.1-1A3870F793484\Рабочий стол\0148_copy_thumb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17169"/>
            <a:ext cx="4000528" cy="2038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78621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78695" y="607199"/>
            <a:ext cx="207170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378621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371477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Формоустойчивые прокладочные материалы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Такие материалы используют для создания и сохранения объем ной формы костюмов, жакетов, пальто в области плечевого пояса.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Прокладки должны быть легкими, упругими, жесткими, с хорошей формообразующей и </a:t>
            </a:r>
            <a:r>
              <a:rPr lang="ru-RU" dirty="0" err="1" smtClean="0"/>
              <a:t>формозакрепляющей</a:t>
            </a:r>
            <a:r>
              <a:rPr lang="ru-RU" dirty="0" smtClean="0"/>
              <a:t> способностью. Они должны быть гигроскопичны, </a:t>
            </a:r>
            <a:r>
              <a:rPr lang="ru-RU" dirty="0" err="1" smtClean="0"/>
              <a:t>паро</a:t>
            </a:r>
            <a:r>
              <a:rPr lang="ru-RU" dirty="0" smtClean="0"/>
              <a:t>- и воздухопроницаемы, устойчивы к механическим воздействиям в условиях носки, к химчистке.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Формоустойчивые</a:t>
            </a:r>
            <a:r>
              <a:rPr lang="ru-RU" dirty="0" smtClean="0"/>
              <a:t> прокладки бывают клеевыми и </a:t>
            </a:r>
            <a:r>
              <a:rPr lang="ru-RU" dirty="0" err="1" smtClean="0"/>
              <a:t>неклеевыми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TEMP.1-1A3870F793484\Рабочий стол\Powder_Dot_Interlin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90512"/>
            <a:ext cx="292895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00039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Клеевые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 smtClean="0"/>
              <a:t>Дублерин</a:t>
            </a:r>
            <a:r>
              <a:rPr lang="ru-RU" dirty="0" smtClean="0"/>
              <a:t> – это материал на тканой основе с односторонним клеевым покрытием.</a:t>
            </a:r>
          </a:p>
          <a:p>
            <a:r>
              <a:rPr lang="ru-RU" dirty="0" smtClean="0"/>
              <a:t>Клеевая паутинка продается в виде полос определенной ширины и представляет собой клеевой материал, полученный методом формования.</a:t>
            </a:r>
          </a:p>
          <a:p>
            <a:endParaRPr lang="ru-RU" dirty="0" smtClean="0"/>
          </a:p>
          <a:p>
            <a:r>
              <a:rPr lang="ru-RU" dirty="0" smtClean="0"/>
              <a:t>Она предназначена для закрепления подогнутых краев деталей одежды.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00052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Клеевая нить </a:t>
            </a:r>
            <a:r>
              <a:rPr lang="ru-RU" dirty="0" smtClean="0"/>
              <a:t>представляет собой клеевое волокно. Оно получается путем вытяжки и не должна иметь утолщений и утончений.</a:t>
            </a:r>
          </a:p>
          <a:p>
            <a:r>
              <a:rPr lang="ru-RU" dirty="0" smtClean="0"/>
              <a:t>Ее применяют для незаметного закрепления подогнутых краев деталей.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4143404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00039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00039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</a:t>
            </a:r>
            <a:r>
              <a:rPr lang="ru-RU" b="1" dirty="0" err="1" smtClean="0"/>
              <a:t>Неклеевые</a:t>
            </a:r>
            <a:r>
              <a:rPr lang="ru-RU" b="1" dirty="0" smtClean="0"/>
              <a:t> прокладки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Неклеевые</a:t>
            </a:r>
            <a:r>
              <a:rPr lang="ru-RU" b="1" dirty="0" smtClean="0"/>
              <a:t> прокладки</a:t>
            </a:r>
            <a:r>
              <a:rPr lang="ru-RU" dirty="0" smtClean="0"/>
              <a:t> вырабатывают ткаными из льняной, полульняной, полушерстяной пряжи. Для льняных бортовок применяют льняную или оческовую пряжу. </a:t>
            </a:r>
          </a:p>
          <a:p>
            <a:r>
              <a:rPr lang="ru-RU" dirty="0" smtClean="0"/>
              <a:t>Полульняные бортовки имеют хлопчатобумажную или хлопколавсановую основу и льняной уток либо льняную основу и полушерстяной уток.</a:t>
            </a:r>
            <a:endParaRPr lang="ru-RU" dirty="0"/>
          </a:p>
        </p:txBody>
      </p:sp>
      <p:pic>
        <p:nvPicPr>
          <p:cNvPr id="4098" name="Picture 2" descr="C:\Documents and Settings\TEMP.1-1A3870F793484\Рабочий стол\2354352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350046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Ветрозащитные и утепляющие прокладочные материалы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качестве</a:t>
            </a:r>
            <a:r>
              <a:rPr lang="ru-RU" i="1" dirty="0" smtClean="0"/>
              <a:t> ветрозащитных прокладочных материалов</a:t>
            </a:r>
            <a:r>
              <a:rPr lang="ru-RU" dirty="0" smtClean="0"/>
              <a:t> используют шелковые ткани поверхностной плотности 50-65 г/м2 саржевого переплетения из ацетатных или капроновых нитей.</a:t>
            </a:r>
          </a:p>
          <a:p>
            <a:r>
              <a:rPr lang="ru-RU" dirty="0" smtClean="0"/>
              <a:t>В качестве </a:t>
            </a:r>
            <a:r>
              <a:rPr lang="ru-RU" i="1" dirty="0" smtClean="0"/>
              <a:t>утепляющих прокладочных материалов</a:t>
            </a:r>
            <a:r>
              <a:rPr lang="ru-RU" dirty="0" smtClean="0"/>
              <a:t> в одежде применяются трикотажные </a:t>
            </a:r>
            <a:r>
              <a:rPr lang="ru-RU" dirty="0" err="1" smtClean="0"/>
              <a:t>холстопрошивные</a:t>
            </a:r>
            <a:r>
              <a:rPr lang="ru-RU" dirty="0" smtClean="0"/>
              <a:t> и </a:t>
            </a:r>
            <a:r>
              <a:rPr lang="ru-RU" dirty="0" err="1" smtClean="0"/>
              <a:t>иглопробивные</a:t>
            </a:r>
            <a:r>
              <a:rPr lang="ru-RU" dirty="0" smtClean="0"/>
              <a:t> ватины, клеевые объемные и </a:t>
            </a:r>
            <a:r>
              <a:rPr lang="ru-RU" dirty="0" err="1" smtClean="0"/>
              <a:t>иглопробивные</a:t>
            </a:r>
            <a:r>
              <a:rPr lang="ru-RU" dirty="0" smtClean="0"/>
              <a:t> полотна, а также полушерстяные тканые утеплители.</a:t>
            </a:r>
            <a:endParaRPr lang="ru-RU" dirty="0"/>
          </a:p>
        </p:txBody>
      </p:sp>
      <p:pic>
        <p:nvPicPr>
          <p:cNvPr id="5122" name="Picture 2" descr="C:\Documents and Settings\TEMP.1-1A3870F793484\Рабочий стол\84016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81000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TEMP.1-1A3870F793484\Рабочий стол\shi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3857652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00039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00039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TEMP.1-1A3870F793484\Рабочий стол\0148_copy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72494" cy="4643470"/>
          </a:xfrm>
          <a:prstGeom prst="rect">
            <a:avLst/>
          </a:prstGeom>
          <a:noFill/>
        </p:spPr>
      </p:pic>
      <p:pic>
        <p:nvPicPr>
          <p:cNvPr id="6" name="Рисунок 5" descr="0148_copy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09825"/>
            <a:ext cx="2286000" cy="2038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Прикладные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Прикладные материалы -это вспомогательные материалы, которые применяют при пошиве одежды. </a:t>
            </a:r>
            <a:endParaRPr lang="ru-RU" sz="2800" b="1" dirty="0" smtClean="0"/>
          </a:p>
          <a:p>
            <a:pPr>
              <a:defRPr/>
            </a:pPr>
            <a:r>
              <a:rPr lang="ru-RU" sz="2800" dirty="0" smtClean="0"/>
              <a:t>Они предназначаются для придания необходимой формы изделию, обеспечение этой формы во время эксплуатации изделия, обеспечение гигиеничности и удобства при эксплуатации, повышение долговечности.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Ассортимент прикладных материалов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hlinkClick r:id="" action="ppaction://hlinkfile"/>
              </a:rPr>
              <a:t>Подкладочные материалы; 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hlinkClick r:id="" action="ppaction://hlinkfile"/>
              </a:rPr>
              <a:t>Прокладочные материалы;</a:t>
            </a:r>
            <a:r>
              <a:rPr lang="ru-RU" b="1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ru-RU" b="1" dirty="0" err="1" smtClean="0">
                <a:hlinkClick r:id="" action="ppaction://hlinkfile"/>
              </a:rPr>
              <a:t>Формоустойчивые</a:t>
            </a:r>
            <a:r>
              <a:rPr lang="ru-RU" b="1" dirty="0" smtClean="0">
                <a:hlinkClick r:id="" action="ppaction://hlinkfile"/>
              </a:rPr>
              <a:t> прокладочные материалы; </a:t>
            </a:r>
            <a:endParaRPr lang="ru-RU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ru-RU" b="1" dirty="0" smtClean="0">
                <a:hlinkClick r:id="" action="ppaction://hlinkfile"/>
              </a:rPr>
              <a:t>Прокладочные материалы для предохранения отдельных участков одежды от растяжения;</a:t>
            </a:r>
            <a:r>
              <a:rPr lang="ru-RU" b="1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ru-RU" b="1" dirty="0" smtClean="0">
                <a:hlinkClick r:id="" action="ppaction://hlinkfile"/>
              </a:rPr>
              <a:t>Ветрозащитные и утепляющие прокладочные материалы;</a:t>
            </a:r>
            <a:r>
              <a:rPr lang="ru-RU" b="1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ru-RU" b="1" dirty="0" smtClean="0">
                <a:hlinkClick r:id="" action="ppaction://hlinkfile"/>
              </a:rPr>
              <a:t>Полотна для нижних воротников мужских костюмов, </a:t>
            </a:r>
            <a:r>
              <a:rPr lang="ru-RU" b="1" dirty="0" err="1" smtClean="0">
                <a:hlinkClick r:id="" action="ppaction://hlinkfile"/>
              </a:rPr>
              <a:t>подокатников</a:t>
            </a:r>
            <a:r>
              <a:rPr lang="ru-RU" b="1" dirty="0" smtClean="0">
                <a:hlinkClick r:id="" action="ppaction://hlinkfile"/>
              </a:rPr>
              <a:t>;</a:t>
            </a:r>
            <a:r>
              <a:rPr lang="ru-RU" b="1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dirty="0" smtClean="0">
                <a:hlinkClick r:id="" action="ppaction://hlinkfile"/>
              </a:rPr>
              <a:t>Отделочные материалы;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07196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/>
              <a:t>     Прикладные материалы</a:t>
            </a:r>
            <a:endParaRPr lang="ru-RU" dirty="0"/>
          </a:p>
        </p:txBody>
      </p:sp>
      <p:pic>
        <p:nvPicPr>
          <p:cNvPr id="9" name="Picture 2" descr="Картинка 24 из 3026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0200"/>
            <a:ext cx="3929090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TEMP.1-1A3870F793484\Рабочий стол\74094478_flizelin_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41763"/>
            <a:ext cx="3929090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41763"/>
            <a:ext cx="3857651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571612"/>
            <a:ext cx="392909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Подкладочные материалы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Подкладочные материалы улучшают эксплуатационные свойства швейных изделий. Они оформляют одежду с изнаночной стороны и в процессе эксплуатации подвергаются интенсивному трению.</a:t>
            </a:r>
          </a:p>
        </p:txBody>
      </p:sp>
      <p:pic>
        <p:nvPicPr>
          <p:cNvPr id="8194" name="Picture 2" descr="C:\Documents and Settings\TEMP.1-1A3870F793484\Рабочий стол\74094478_flizelin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38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321471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335758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Подкладочные материалы должны иметь гладкую поверхность для обеспечения удобства пользования одеждой, быть несминаемыми, стойкими к истиранию, окраска их должна быть устойчива к сухому и мокрому трению, действию пота, влажно- тепловой обработке и другим воздействиям. 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42902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Подкладочные материалы не должны электризоваться, не должны иметь раздвигания нитей в швах. Они должны иметь небольшую осыпаемость и не вызывать затруднений при уходе.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Documents and Settings\TEMP.1-1A3870F793484\Рабочий стол\spanbond_i0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62594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Подкладочные материалы</a:t>
            </a:r>
            <a:endParaRPr lang="ru-RU" dirty="0"/>
          </a:p>
        </p:txBody>
      </p:sp>
      <p:pic>
        <p:nvPicPr>
          <p:cNvPr id="1026" name="Picture 2" descr="C:\Documents and Settings\TEMP.1-1A3870F793484\Рабочий стол\46661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3929089" cy="2189163"/>
          </a:xfrm>
          <a:prstGeom prst="rect">
            <a:avLst/>
          </a:prstGeom>
          <a:noFill/>
        </p:spPr>
      </p:pic>
      <p:pic>
        <p:nvPicPr>
          <p:cNvPr id="1027" name="Picture 3" descr="C:\Documents and Settings\TEMP.1-1A3870F793484\Рабочий стол\84E7A46F8DA64FBFB1ACA00EEBC20677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0200"/>
            <a:ext cx="4000528" cy="2189163"/>
          </a:xfrm>
          <a:prstGeom prst="rect">
            <a:avLst/>
          </a:prstGeom>
          <a:noFill/>
        </p:spPr>
      </p:pic>
      <p:pic>
        <p:nvPicPr>
          <p:cNvPr id="1028" name="Picture 4" descr="C:\Documents and Settings\TEMP.1-1A3870F793484\Рабочий стол\84016054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41763"/>
            <a:ext cx="3929089" cy="2189162"/>
          </a:xfrm>
          <a:prstGeom prst="rect">
            <a:avLst/>
          </a:prstGeom>
          <a:noFill/>
        </p:spPr>
      </p:pic>
      <p:pic>
        <p:nvPicPr>
          <p:cNvPr id="1029" name="Picture 5" descr="C:\Documents and Settings\TEMP.1-1A3870F793484\Рабочий стол\0020-019-Assortiment-prokladochnykh-materialo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41763"/>
            <a:ext cx="4000528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427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Прикладные материалы</vt:lpstr>
      <vt:lpstr>    Прикладные материалы</vt:lpstr>
      <vt:lpstr>Ассортимент прикладных материалов</vt:lpstr>
      <vt:lpstr>     Прикладные материалы</vt:lpstr>
      <vt:lpstr>    Подкладочные материалы</vt:lpstr>
      <vt:lpstr>Презентация PowerPoint</vt:lpstr>
      <vt:lpstr>Презентация PowerPoint</vt:lpstr>
      <vt:lpstr>Презентация PowerPoint</vt:lpstr>
      <vt:lpstr>   Подкладочные материалы</vt:lpstr>
      <vt:lpstr>   Прокладочные материалы</vt:lpstr>
      <vt:lpstr>Презентация PowerPoint</vt:lpstr>
      <vt:lpstr>Формоустойчивые прокладочные материалы</vt:lpstr>
      <vt:lpstr>Презентация PowerPoint</vt:lpstr>
      <vt:lpstr>Клеевые материалы</vt:lpstr>
      <vt:lpstr>Презентация PowerPoint</vt:lpstr>
      <vt:lpstr>Презентация PowerPoint</vt:lpstr>
      <vt:lpstr>        Неклеевые прокладки </vt:lpstr>
      <vt:lpstr>Ветрозащитные и утепляющие прокладочные материалы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Прикладные нетканные материалы.</dc:title>
  <dc:creator>Admin</dc:creator>
  <cp:lastModifiedBy>Admin</cp:lastModifiedBy>
  <cp:revision>11</cp:revision>
  <dcterms:created xsi:type="dcterms:W3CDTF">2012-02-10T12:34:22Z</dcterms:created>
  <dcterms:modified xsi:type="dcterms:W3CDTF">2012-03-16T03:00:18Z</dcterms:modified>
</cp:coreProperties>
</file>