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88" r:id="rId5"/>
    <p:sldId id="289" r:id="rId6"/>
    <p:sldId id="280" r:id="rId7"/>
    <p:sldId id="282" r:id="rId8"/>
    <p:sldId id="284" r:id="rId9"/>
    <p:sldId id="283" r:id="rId10"/>
    <p:sldId id="296" r:id="rId11"/>
    <p:sldId id="260" r:id="rId12"/>
    <p:sldId id="297" r:id="rId13"/>
    <p:sldId id="271" r:id="rId14"/>
    <p:sldId id="269" r:id="rId15"/>
    <p:sldId id="272" r:id="rId16"/>
    <p:sldId id="263" r:id="rId17"/>
    <p:sldId id="278" r:id="rId18"/>
    <p:sldId id="295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788" autoAdjust="0"/>
  </p:normalViewPr>
  <p:slideViewPr>
    <p:cSldViewPr>
      <p:cViewPr varScale="1">
        <p:scale>
          <a:sx n="55" d="100"/>
          <a:sy n="55" d="100"/>
        </p:scale>
        <p:origin x="-1243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26918D-7349-4BFA-981B-CA1F4827F73B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65A722-8761-4FB7-8453-F2533DA59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.liveinternet.ru/images/attach/c/5/84/855/84855277_large_dekupazhpashalnyejajca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0.liveinternet.ru/images/attach/c/5/84/855/84855246_large_krasivyepashalnyejajca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1.liveinternet.ru/images/attach/c/5/84/855/84855327_large_neobychnyepashalnyejajca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1.liveinternet.ru/images/attach/c/5/84/855/84855373_large_pashalnyejajca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sti.ee/uudised/uploads/posts/2009-02/1235292907_img_49_1.jpg" TargetMode="External"/><Relationship Id="rId3" Type="http://schemas.openxmlformats.org/officeDocument/2006/relationships/hyperlink" Target="http://bigls.com.ua/blog/decoupage/22.html" TargetMode="External"/><Relationship Id="rId7" Type="http://schemas.openxmlformats.org/officeDocument/2006/relationships/hyperlink" Target="http://www.decoupage.org/images/Spring03/Norton-Dunton-4.jpg" TargetMode="External"/><Relationship Id="rId12" Type="http://schemas.openxmlformats.org/officeDocument/2006/relationships/hyperlink" Target="http://tvorec.com.ua/wp-content/gallery/kvitka/dsc_1857_s.jpg" TargetMode="External"/><Relationship Id="rId2" Type="http://schemas.openxmlformats.org/officeDocument/2006/relationships/hyperlink" Target="http://www.salon.by/decupage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coupage.org/images/Spring03/Frances-Ward-China-Cabinet-.jpg" TargetMode="External"/><Relationship Id="rId11" Type="http://schemas.openxmlformats.org/officeDocument/2006/relationships/hyperlink" Target="http://home-files.net/handmade/101-dekupazh-na-tkani.html" TargetMode="External"/><Relationship Id="rId5" Type="http://schemas.openxmlformats.org/officeDocument/2006/relationships/hyperlink" Target="http://i024.radikal.ru/0802/2a/f29ed526f3f3.jpg" TargetMode="External"/><Relationship Id="rId10" Type="http://schemas.openxmlformats.org/officeDocument/2006/relationships/hyperlink" Target="http://www.trozo.ru/archives/3938" TargetMode="External"/><Relationship Id="rId4" Type="http://schemas.openxmlformats.org/officeDocument/2006/relationships/hyperlink" Target="http://dcpg.ru/mclasses/pash-salfetka/" TargetMode="External"/><Relationship Id="rId9" Type="http://schemas.openxmlformats.org/officeDocument/2006/relationships/hyperlink" Target="http://orange.cherry-design.ru/19-08-2010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hyperlink" Target="http://www.arshobby.ru/catalog/detail.php?CODE=3731000" TargetMode="External"/><Relationship Id="rId2" Type="http://schemas.openxmlformats.org/officeDocument/2006/relationships/hyperlink" Target="http://www.arshobby.ru/catalog/detail.php?CODE=89204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arshobby.ru/ideas/decoupage/pics/decoupage_19_prw.gif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arshobby.ru/catalog/detail.php?CODE=3730900" TargetMode="External"/><Relationship Id="rId9" Type="http://schemas.openxmlformats.org/officeDocument/2006/relationships/image" Target="http://www.arshobby.ru/ideas/decoupage/pics/decoupage_18_prw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8a6_195fe874_X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1439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Декупаж</a:t>
            </a:r>
            <a:r>
              <a:rPr lang="ru-RU" sz="80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 </a:t>
            </a:r>
            <a:r>
              <a:rPr lang="ru-RU" sz="8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пасхальных яиц</a:t>
            </a:r>
            <a:endParaRPr lang="ru-RU" sz="80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5103674"/>
            <a:ext cx="7286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Пасха в 2012 году – 15 апреля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kupazh-pashalnye-jajca[1] (640x480, 39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8802"/>
            <a:ext cx="5929322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161235"/>
            <a:ext cx="321467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</a:rPr>
              <a:t>Выберите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</a:rPr>
              <a:t>понравившийся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</a:rPr>
              <a:t>рисунок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</a:rPr>
              <a:t>вырежьте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</a:rPr>
              <a:t>его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Технология выполнения работы: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_0409_htnapkin2_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652837" y="0"/>
            <a:ext cx="5491163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285861"/>
            <a:ext cx="3786182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2.  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Разделите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салфетку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на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слои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и 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далее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работайте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 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только</a:t>
            </a:r>
            <a:r>
              <a:rPr lang="en-GB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с 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верхним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i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красочны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 слоем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SzPct val="8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</a:t>
            </a:r>
            <a:endParaRPr lang="en-GB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ye-pashalnye-jajca[1] (640x480, 91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5884861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786058"/>
            <a:ext cx="3143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Приготовьте клей: разбейте сырое яйцо и отделите белок.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571612"/>
            <a:ext cx="3786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4.Смажьте поверхность яйца</a:t>
            </a:r>
          </a:p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белком и разместите на ней вырезанные картинки.</a:t>
            </a:r>
          </a:p>
        </p:txBody>
      </p:sp>
      <p:pic>
        <p:nvPicPr>
          <p:cNvPr id="6" name="Рисунок 5" descr="neobychnye-pashalnye-jajca[1] (640x480, 64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5429256" cy="5000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coupas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357685" y="1559384"/>
            <a:ext cx="4786315" cy="5298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2714620"/>
            <a:ext cx="419101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5. Расправьте морщинки 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руками или с помощью 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кисточки.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6. Высушите.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Можно с помощью фена.</a:t>
            </a:r>
          </a:p>
          <a:p>
            <a:endParaRPr lang="ru-RU" sz="2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coupa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71934" y="2143116"/>
            <a:ext cx="5072066" cy="4714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" y="2143116"/>
            <a:ext cx="4071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7. Покройте яйцо ещё раз  белком, добавив в него немного сахарной пудры.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8.Высушите.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428868"/>
            <a:ext cx="3428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Вот какая</a:t>
            </a:r>
          </a:p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красота </a:t>
            </a:r>
          </a:p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получится!</a:t>
            </a:r>
            <a:endParaRPr lang="ru-RU" sz="48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pashalnye-jajca[1] (640x480, 132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57298"/>
            <a:ext cx="5456233" cy="5143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4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200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244334"/>
            <a:ext cx="9358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работу</a:t>
            </a:r>
            <a:endParaRPr lang="ru-RU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40"/>
                            </p:stCondLst>
                            <p:childTnLst>
                              <p:par>
                                <p:cTn id="22" presetID="2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40"/>
                            </p:stCondLst>
                            <p:childTnLst>
                              <p:par>
                                <p:cTn id="2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448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http://www.salon.by/decupage.shtml</a:t>
            </a:r>
            <a:endParaRPr lang="ru-RU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http://bigls.com.ua/blog/decoupage/22.html</a:t>
            </a:r>
            <a:endParaRPr lang="ru-RU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http://dcpg.ru/mclasses/pash-salfetka/</a:t>
            </a:r>
            <a:endParaRPr lang="ru-RU" b="1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http://picasaweb.google.com/Alena.Aleksandrova/wfYVgE#5266581239639683</a:t>
            </a: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http://i024.radikal.ru/0802/2a/f29ed526f3f3.jpg</a:t>
            </a:r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6"/>
              </a:rPr>
              <a:t>           http://www.decoupage.org/images/Spring03/Frances-Ward-China-Cabinet-.jpg</a:t>
            </a:r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7"/>
              </a:rPr>
              <a:t>            http://www.decoupage.org/images/Spring03/Norton-Dunton-4.jpg</a:t>
            </a:r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8"/>
              </a:rPr>
              <a:t>http://www.kunsti.ee/uudised/uploads/posts/2009-02/1235292907_img_49_1.jpg</a:t>
            </a:r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 u="sng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9"/>
              </a:rPr>
              <a:t>http://orange.cherry-design.ru/19-08-2010.htm</a:t>
            </a:r>
            <a:endParaRPr lang="ru-RU" i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10"/>
              </a:rPr>
              <a:t>http://www.trozo.ru/archives/3938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,    </a:t>
            </a: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11"/>
              </a:rPr>
              <a:t>http://home-files.net/handmade/101-dekupazh-na-tkani.html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  <a:hlinkClick r:id="rId12"/>
              </a:rPr>
              <a:t>http://tvorec.com.ua/wp-content/gallery/kvitka/dsc_1857_s.jpg</a:t>
            </a:r>
            <a:r>
              <a:rPr lang="ru-RU" i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Используемые для работы сайты: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14ef_c979de69_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14810" y="0"/>
            <a:ext cx="492919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421481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Тема урока:   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Декупаж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пасхальных яиц</a:t>
            </a:r>
          </a:p>
          <a:p>
            <a:pPr algn="ctr"/>
            <a:endParaRPr lang="ru-RU" sz="2800" i="1" dirty="0" smtClean="0">
              <a:solidFill>
                <a:srgbClr val="0054D0"/>
              </a:solidFill>
            </a:endParaRPr>
          </a:p>
          <a:p>
            <a:pPr algn="ctr"/>
            <a:endParaRPr lang="ru-RU" sz="2800" i="1" dirty="0" smtClean="0">
              <a:solidFill>
                <a:srgbClr val="00FFFF"/>
              </a:solidFill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Цели урока: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узнать – почему красят яйца на Пасху</a:t>
            </a:r>
          </a:p>
          <a:p>
            <a:pPr>
              <a:buFontTx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дать понятие о технике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декупажа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познакомить с основными     приёмами изготовления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декупажа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изготовить изделие в технике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декупаж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развить эстетический вкус и творческие способности учащихся при оформлении работы;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воспитать интерес к нетрадиционным видам декоративно - прикладного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творчества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23df_9e2279d9_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857752" y="1214422"/>
            <a:ext cx="3857652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500042"/>
            <a:ext cx="5929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Так</a:t>
            </a:r>
            <a:r>
              <a:rPr lang="en-GB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4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что</a:t>
            </a:r>
            <a:r>
              <a:rPr lang="en-GB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4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же</a:t>
            </a:r>
            <a:r>
              <a:rPr lang="en-GB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4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такое</a:t>
            </a:r>
            <a:r>
              <a:rPr lang="en-GB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– </a:t>
            </a:r>
            <a:r>
              <a:rPr lang="en-GB" sz="4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декупаж</a:t>
            </a:r>
            <a:r>
              <a:rPr lang="en-GB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  <a:r>
              <a:rPr lang="en-GB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36339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Декупаж</a:t>
            </a:r>
            <a:r>
              <a:rPr lang="ru-RU" sz="2000" b="1" i="1" dirty="0" smtClean="0">
                <a:solidFill>
                  <a:srgbClr val="FF0000"/>
                </a:solidFill>
              </a:rPr>
              <a:t>-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это аппликация, но аппликация  особенная – покрыта лаком, она выглядит как роспись. 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Французское слово «</a:t>
            </a:r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decoupage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» означает «вырезать».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В наши дни во многих языках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</a:rPr>
              <a:t>декупаж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получил иное название – </a:t>
            </a:r>
            <a:r>
              <a:rPr lang="ru-RU" sz="2000" b="1" i="1" dirty="0" smtClean="0">
                <a:solidFill>
                  <a:srgbClr val="FF0000"/>
                </a:solidFill>
              </a:rPr>
              <a:t>салфеточная техника.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71546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История возникновения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357430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До нашей эры – Восточная Сибирь,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XII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в. – Китай, 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XV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в. – Германия, Польша,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XVII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в. – Венеция,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XVIII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–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XIX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вв. – Англия, 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XXI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в. –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России.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5716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Техника: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928802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Художественный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декупаж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Объемный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декупаж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Золочение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Состаривание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Кракле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F:\мама\лд1\пан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48000"/>
            <a:ext cx="2857488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4" descr="decoupage-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500298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6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0.07207 L -3.61111E-6 2.87826E-6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0934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i="1" dirty="0" err="1" smtClean="0">
                <a:solidFill>
                  <a:schemeClr val="accent6">
                    <a:lumMod val="50000"/>
                  </a:schemeClr>
                </a:solidFill>
              </a:rPr>
              <a:t>Где</a:t>
            </a: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400" b="1" i="1" dirty="0" err="1" smtClean="0">
                <a:solidFill>
                  <a:schemeClr val="accent6">
                    <a:lumMod val="50000"/>
                  </a:schemeClr>
                </a:solidFill>
              </a:rPr>
              <a:t>применяется</a:t>
            </a: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20840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Декупажем</a:t>
            </a:r>
            <a:r>
              <a:rPr lang="en-GB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оформить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практически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все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подскажет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нам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наша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фантазия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цветочные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горшки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вазы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тарелки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декоративные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стаканы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разделочные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доски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деревянные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или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пластмассовые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).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сшить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из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простой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ткани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скатерть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салфетки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и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оформить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их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эксклюзивный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набор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сделать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диванную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подушку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под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наш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интерьер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Да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мало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ли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сделать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…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Главное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что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все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вещи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получатся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красивые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полезные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en-GB" sz="2400" i="1" dirty="0" err="1" smtClean="0">
                <a:solidFill>
                  <a:schemeClr val="accent6">
                    <a:lumMod val="50000"/>
                  </a:schemeClr>
                </a:solidFill>
              </a:rPr>
              <a:t>хозяйстве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857232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Направления</a:t>
            </a:r>
            <a:r>
              <a:rPr lang="en-GB" sz="4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</a:t>
            </a:r>
            <a:r>
              <a:rPr lang="en-GB" sz="48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декупажа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0396" y="1956349"/>
            <a:ext cx="66220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 настоящее время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эта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техника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снова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в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моде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Появились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иные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возможности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для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декупажа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позволяющие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значительно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облегчить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традиционную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технологию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ускорить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сделать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работу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более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увлекательной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благодаря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использованию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новых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разнообразных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оригинальных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материалов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видов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бумаги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прежде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всего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новых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лаков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других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современных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отделочных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материалов</a:t>
            </a: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0"/>
            <a:ext cx="161925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286388"/>
            <a:ext cx="1384300" cy="157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5050" y="4714884"/>
            <a:ext cx="1758950" cy="2143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Для</a:t>
            </a:r>
            <a:r>
              <a:rPr lang="en-GB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GB" sz="4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работы</a:t>
            </a:r>
            <a:r>
              <a:rPr lang="en-GB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GB" sz="4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вам</a:t>
            </a:r>
            <a:r>
              <a:rPr lang="en-GB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GB" sz="4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потребуются</a:t>
            </a:r>
            <a:r>
              <a:rPr lang="en-GB" sz="4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</a:t>
            </a:r>
            <a:endParaRPr lang="en-GB" sz="4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449263">
              <a:spcBef>
                <a:spcPts val="800"/>
              </a:spcBef>
              <a:buClr>
                <a:srgbClr val="99FF99"/>
              </a:buClr>
              <a:buSzPct val="80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Материалы</a:t>
            </a:r>
            <a:r>
              <a:rPr lang="en-GB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en-GB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аксессуары</a:t>
            </a:r>
            <a:r>
              <a:rPr lang="en-GB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1944687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1462088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3116"/>
            <a:ext cx="1800225" cy="158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85786" y="5072074"/>
            <a:ext cx="2016125" cy="1414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3786182" y="5072074"/>
            <a:ext cx="2016125" cy="1443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6572264" y="5000636"/>
            <a:ext cx="2016125" cy="1382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85852" y="4012646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Салфетки с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раличными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изображениями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00042"/>
            <a:ext cx="6286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 err="1" smtClean="0">
                <a:solidFill>
                  <a:schemeClr val="tx2">
                    <a:lumMod val="75000"/>
                  </a:schemeClr>
                </a:solidFill>
              </a:rPr>
              <a:t>Инструменты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714752"/>
            <a:ext cx="57864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i="1" dirty="0" smtClean="0">
              <a:latin typeface="Times New Roman" pitchFamily="18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i="1" dirty="0" smtClean="0">
              <a:latin typeface="Times New Roman" pitchFamily="18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КИСТОЧКИ</a:t>
            </a:r>
          </a:p>
          <a:p>
            <a:pPr defTabSz="449263"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     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Применяются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разные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синтетические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плоские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кисточки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преимущественно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№ 3—6,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желательно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высокого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качества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GB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650084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i="1" dirty="0" smtClean="0"/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i="1" dirty="0" smtClean="0">
                <a:solidFill>
                  <a:schemeClr val="bg2">
                    <a:lumMod val="25000"/>
                  </a:schemeClr>
                </a:solidFill>
              </a:rPr>
              <a:t>НОЖНИЦЫ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Подойдут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обычные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ножницы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маленьких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средних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размеров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с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короткими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тонкими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i="1" dirty="0" err="1" smtClean="0">
                <a:solidFill>
                  <a:schemeClr val="bg2">
                    <a:lumMod val="25000"/>
                  </a:schemeClr>
                </a:solidFill>
              </a:rPr>
              <a:t>лезвиями</a:t>
            </a:r>
            <a:r>
              <a:rPr lang="en-GB" sz="24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8" name="Picture 8" descr="Ножницы для декупаж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71612"/>
            <a:ext cx="2227266" cy="158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6" descr="Кисть для декупажа 10 мм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715140" y="3500438"/>
            <a:ext cx="2155828" cy="1228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7" descr="Кисть для декупажа 16 мм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786578" y="4929198"/>
            <a:ext cx="2155828" cy="1298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485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59</cp:revision>
  <dcterms:created xsi:type="dcterms:W3CDTF">2012-03-30T04:07:50Z</dcterms:created>
  <dcterms:modified xsi:type="dcterms:W3CDTF">2012-03-31T18:16:14Z</dcterms:modified>
</cp:coreProperties>
</file>