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57" r:id="rId3"/>
    <p:sldId id="260" r:id="rId4"/>
    <p:sldId id="261" r:id="rId5"/>
    <p:sldId id="262" r:id="rId6"/>
    <p:sldId id="265" r:id="rId7"/>
    <p:sldId id="266" r:id="rId8"/>
    <p:sldId id="267" r:id="rId9"/>
    <p:sldId id="271" r:id="rId10"/>
    <p:sldId id="277" r:id="rId11"/>
    <p:sldId id="270" r:id="rId12"/>
    <p:sldId id="268" r:id="rId13"/>
    <p:sldId id="273" r:id="rId14"/>
    <p:sldId id="275" r:id="rId15"/>
    <p:sldId id="276" r:id="rId16"/>
    <p:sldId id="279" r:id="rId17"/>
    <p:sldId id="280" r:id="rId18"/>
    <p:sldId id="287" r:id="rId19"/>
    <p:sldId id="288" r:id="rId20"/>
    <p:sldId id="289" r:id="rId21"/>
    <p:sldId id="290" r:id="rId22"/>
    <p:sldId id="291" r:id="rId23"/>
    <p:sldId id="292" r:id="rId24"/>
    <p:sldId id="295" r:id="rId25"/>
    <p:sldId id="299" r:id="rId26"/>
    <p:sldId id="305" r:id="rId27"/>
    <p:sldId id="308" r:id="rId28"/>
    <p:sldId id="309" r:id="rId29"/>
    <p:sldId id="323" r:id="rId30"/>
    <p:sldId id="324" r:id="rId31"/>
    <p:sldId id="32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6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83005" autoAdjust="0"/>
  </p:normalViewPr>
  <p:slideViewPr>
    <p:cSldViewPr>
      <p:cViewPr varScale="1">
        <p:scale>
          <a:sx n="52" d="100"/>
          <a:sy n="52" d="100"/>
        </p:scale>
        <p:origin x="-1307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336" y="-6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BADF2-5D21-4C08-AEB6-20F21BF22FAC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F45F-3231-4DA4-A6BC-E4E2A9FF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F45F-3231-4DA4-A6BC-E4E2A9FF458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78E333-79BE-4B2C-A540-E5BB05FBC34E}" type="datetimeFigureOut">
              <a:rPr lang="ru-RU" smtClean="0"/>
              <a:pPr/>
              <a:t>31.03.2012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710481-654F-4BC0-91E7-35FF52B11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E333-79BE-4B2C-A540-E5BB05FBC34E}" type="datetimeFigureOut">
              <a:rPr lang="ru-RU" smtClean="0"/>
              <a:pPr/>
              <a:t>31.03.2012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481-654F-4BC0-91E7-35FF52B11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E333-79BE-4B2C-A540-E5BB05FBC34E}" type="datetimeFigureOut">
              <a:rPr lang="ru-RU" smtClean="0"/>
              <a:pPr/>
              <a:t>31.03.2012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481-654F-4BC0-91E7-35FF52B11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78E333-79BE-4B2C-A540-E5BB05FBC34E}" type="datetimeFigureOut">
              <a:rPr lang="ru-RU" smtClean="0"/>
              <a:pPr/>
              <a:t>31.03.2012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710481-654F-4BC0-91E7-35FF52B113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78E333-79BE-4B2C-A540-E5BB05FBC34E}" type="datetimeFigureOut">
              <a:rPr lang="ru-RU" smtClean="0"/>
              <a:pPr/>
              <a:t>31.03.2012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710481-654F-4BC0-91E7-35FF52B11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E333-79BE-4B2C-A540-E5BB05FBC34E}" type="datetimeFigureOut">
              <a:rPr lang="ru-RU" smtClean="0"/>
              <a:pPr/>
              <a:t>31.03.2012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481-654F-4BC0-91E7-35FF52B113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E333-79BE-4B2C-A540-E5BB05FBC34E}" type="datetimeFigureOut">
              <a:rPr lang="ru-RU" smtClean="0"/>
              <a:pPr/>
              <a:t>31.03.2012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481-654F-4BC0-91E7-35FF52B113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78E333-79BE-4B2C-A540-E5BB05FBC34E}" type="datetimeFigureOut">
              <a:rPr lang="ru-RU" smtClean="0"/>
              <a:pPr/>
              <a:t>31.03.2012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710481-654F-4BC0-91E7-35FF52B113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E333-79BE-4B2C-A540-E5BB05FBC34E}" type="datetimeFigureOut">
              <a:rPr lang="ru-RU" smtClean="0"/>
              <a:pPr/>
              <a:t>31.03.2012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481-654F-4BC0-91E7-35FF52B11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78E333-79BE-4B2C-A540-E5BB05FBC34E}" type="datetimeFigureOut">
              <a:rPr lang="ru-RU" smtClean="0"/>
              <a:pPr/>
              <a:t>31.03.2012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710481-654F-4BC0-91E7-35FF52B113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78E333-79BE-4B2C-A540-E5BB05FBC34E}" type="datetimeFigureOut">
              <a:rPr lang="ru-RU" smtClean="0"/>
              <a:pPr/>
              <a:t>31.03.2012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710481-654F-4BC0-91E7-35FF52B113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 advTm="5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78E333-79BE-4B2C-A540-E5BB05FBC34E}" type="datetimeFigureOut">
              <a:rPr lang="ru-RU" smtClean="0"/>
              <a:pPr/>
              <a:t>31.03.2012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710481-654F-4BC0-91E7-35FF52B11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5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Bill%20Medley%20&amp;%20Jennifer%20Warnes%20-%20.mp3" TargetMode="Externa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Jennifer%20Warnes%20&amp;%20Bill%20Medley%20-%20The%20Time%20Of%20My%20Life(&#1080;&#1079;%20&#1082;!&#1092;%20'&#1043;&#1088;&#1103;&#1079;&#1085;&#1099;&#1077;%20&#1090;&#1072;&#1085;&#1094;&#1099;'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715530">
            <a:off x="652036" y="1439386"/>
            <a:ext cx="7666067" cy="2186382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Квиллинг</a:t>
            </a:r>
            <a:r>
              <a:rPr lang="ru-RU" sz="5400" dirty="0" smtClean="0"/>
              <a:t> – красота из бумаги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5003322"/>
            <a:ext cx="3743324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Делаем цветы в технике </a:t>
            </a:r>
            <a:r>
              <a:rPr lang="ru-RU" sz="2400" dirty="0" err="1" smtClean="0"/>
              <a:t>квиллинга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Jennifer Warnes &amp; Bill Medley - The Time Of My Life(из к!ф 'Грязные танцы'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35475" y="3292475"/>
            <a:ext cx="271463" cy="271463"/>
          </a:xfrm>
          <a:prstGeom prst="rect">
            <a:avLst/>
          </a:prstGeom>
        </p:spPr>
      </p:pic>
      <p:pic>
        <p:nvPicPr>
          <p:cNvPr id="5" name="Bill Medley &amp; Jennifer Warnes -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35475" y="3292475"/>
            <a:ext cx="271463" cy="271463"/>
          </a:xfrm>
          <a:prstGeom prst="rect">
            <a:avLst/>
          </a:prstGeo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 numSld="69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2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4" y="0"/>
            <a:ext cx="6286544" cy="685800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0"/>
            <a:ext cx="7858180" cy="685800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357166"/>
            <a:ext cx="7143800" cy="6500834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1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1604" y="214290"/>
            <a:ext cx="6215106" cy="6428846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2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7072362" cy="6715148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285728"/>
            <a:ext cx="6143668" cy="6572272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2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6286545" cy="685800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2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7858180" cy="5429288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42852"/>
            <a:ext cx="7429552" cy="6715148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3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7929618" cy="6715148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Квиллинг</a:t>
            </a: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это красиво и просто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Содержимое 4" descr="открытка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6643734" cy="5357826"/>
          </a:xfrm>
        </p:spPr>
      </p:pic>
    </p:spTree>
  </p:cSld>
  <p:clrMapOvr>
    <a:masterClrMapping/>
  </p:clrMapOvr>
  <p:transition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7929618" cy="6715148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3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2851"/>
            <a:ext cx="8001056" cy="6715149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3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072494" cy="6857999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38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85852" y="0"/>
            <a:ext cx="6858048" cy="685800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4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7358114" cy="685800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4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0"/>
            <a:ext cx="7643866" cy="685800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5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8072462" cy="6715148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5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0"/>
            <a:ext cx="7215238" cy="685800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6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7929618" cy="6715148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7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929618" cy="685800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0"/>
            <a:ext cx="7929618" cy="685800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8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7929618" cy="6857999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7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7747048" cy="685800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0"/>
            <a:ext cx="7643866" cy="685800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072362" cy="5643578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6200000">
            <a:off x="1318762" y="538570"/>
            <a:ext cx="6000768" cy="6638092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7858180" cy="6143668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285729"/>
            <a:ext cx="7215237" cy="6572271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ка 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0"/>
            <a:ext cx="7215238" cy="685800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17</Words>
  <Application>Microsoft Office PowerPoint</Application>
  <PresentationFormat>Экран (4:3)</PresentationFormat>
  <Paragraphs>4</Paragraphs>
  <Slides>31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Квиллинг – красота из бумаги</vt:lpstr>
      <vt:lpstr>Квиллинг – это красиво и просто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Квиллинг – красота из бумаги</dc:title>
  <dc:creator>Admin</dc:creator>
  <cp:lastModifiedBy>Admin</cp:lastModifiedBy>
  <cp:revision>48</cp:revision>
  <dcterms:created xsi:type="dcterms:W3CDTF">2011-02-07T09:55:08Z</dcterms:created>
  <dcterms:modified xsi:type="dcterms:W3CDTF">2012-03-31T18:44:12Z</dcterms:modified>
</cp:coreProperties>
</file>