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5" r:id="rId10"/>
    <p:sldId id="263" r:id="rId11"/>
    <p:sldId id="264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813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F68E9F-A724-40B7-A64F-ACB66F9BEFF8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3C6F38-A410-45DC-BF54-F8F234353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910830">
            <a:off x="831035" y="1279023"/>
            <a:ext cx="7772400" cy="2084325"/>
          </a:xfrm>
        </p:spPr>
        <p:txBody>
          <a:bodyPr>
            <a:noAutofit/>
          </a:bodyPr>
          <a:lstStyle/>
          <a:p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 smtClean="0"/>
              <a:t>Цветочек в технике </a:t>
            </a:r>
            <a:r>
              <a:rPr lang="ru-RU" sz="4800" i="1" dirty="0" err="1" smtClean="0"/>
              <a:t>квиллинга</a:t>
            </a: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/>
              <a:t/>
            </a:r>
            <a:br>
              <a:rPr lang="ru-RU" sz="4800" i="1" dirty="0"/>
            </a:b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Цветочек в технике </a:t>
            </a:r>
            <a:r>
              <a:rPr lang="ru-RU" sz="5400" i="1" dirty="0" err="1" smtClean="0"/>
              <a:t>квиллинга</a:t>
            </a:r>
            <a:endParaRPr lang="ru-RU" sz="5400" i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Таким образом изготавливаем еще 5 леп</a:t>
            </a:r>
            <a:r>
              <a:rPr lang="ru-RU" sz="2000" dirty="0" smtClean="0"/>
              <a:t>естков.</a:t>
            </a:r>
            <a:endParaRPr lang="ru-RU" sz="2000" dirty="0"/>
          </a:p>
        </p:txBody>
      </p:sp>
      <p:pic>
        <p:nvPicPr>
          <p:cNvPr id="4" name="Содержимое 3" descr="f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357298"/>
            <a:ext cx="7286676" cy="5248304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Для </a:t>
            </a:r>
            <a:r>
              <a:rPr lang="ru-RU" sz="2400" dirty="0" smtClean="0"/>
              <a:t>серединки</a:t>
            </a:r>
            <a:r>
              <a:rPr lang="ru-RU" sz="2000" dirty="0" smtClean="0"/>
              <a:t> скручиваем плотный рулончик и подклеиваем его.</a:t>
            </a:r>
            <a:endParaRPr lang="ru-RU" sz="2000" dirty="0"/>
          </a:p>
        </p:txBody>
      </p:sp>
      <p:pic>
        <p:nvPicPr>
          <p:cNvPr id="4" name="Содержимое 3" descr="f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00174"/>
            <a:ext cx="7358113" cy="5072098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Склеиваем</a:t>
            </a:r>
            <a:r>
              <a:rPr lang="ru-RU" sz="2000" dirty="0" smtClean="0"/>
              <a:t> лепестки между собой.</a:t>
            </a:r>
            <a:endParaRPr lang="ru-RU" sz="2000" dirty="0"/>
          </a:p>
        </p:txBody>
      </p:sp>
      <p:pic>
        <p:nvPicPr>
          <p:cNvPr id="4" name="Содержимое 3" descr="f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00174"/>
            <a:ext cx="7215237" cy="5072098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Собираем</a:t>
            </a:r>
            <a:r>
              <a:rPr lang="ru-RU" sz="2000" dirty="0" smtClean="0"/>
              <a:t> элементы в цветочек и склеиваем.</a:t>
            </a:r>
            <a:endParaRPr lang="ru-RU" sz="2000" dirty="0"/>
          </a:p>
        </p:txBody>
      </p:sp>
      <p:pic>
        <p:nvPicPr>
          <p:cNvPr id="4" name="Содержимое 3" descr="f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214422"/>
            <a:ext cx="7000924" cy="535785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ткрытка 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0"/>
            <a:ext cx="8143900" cy="685800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715272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/>
              <a:t>Берем </a:t>
            </a:r>
            <a:r>
              <a:rPr lang="ru-RU" sz="2700" dirty="0" smtClean="0"/>
              <a:t>п</a:t>
            </a:r>
            <a:r>
              <a:rPr lang="ru-RU" sz="2700" dirty="0" smtClean="0"/>
              <a:t>о</a:t>
            </a:r>
            <a:r>
              <a:rPr lang="ru-RU" sz="2700" dirty="0" smtClean="0"/>
              <a:t>лоску </a:t>
            </a:r>
            <a:r>
              <a:rPr lang="ru-RU" sz="2700" dirty="0" smtClean="0"/>
              <a:t>бумаги для лепестков и полоску для середины цветка. Цвета выбираем по желанию.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f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857232"/>
            <a:ext cx="7215237" cy="4929222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Кончик </a:t>
            </a:r>
            <a:r>
              <a:rPr lang="ru-RU" sz="2400" dirty="0" err="1" smtClean="0"/>
              <a:t>полосочки</a:t>
            </a:r>
            <a:r>
              <a:rPr lang="ru-RU" sz="2400" dirty="0" smtClean="0"/>
              <a:t> можно немножко закрутить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Содержимое 3" descr="f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285860"/>
            <a:ext cx="7215237" cy="5214974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Вставляем конец полоски в прорезь зубочистки и </a:t>
            </a:r>
            <a:r>
              <a:rPr lang="ru-RU" sz="2400" dirty="0" smtClean="0"/>
              <a:t>начинаем накручивать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f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00174"/>
            <a:ext cx="7215237" cy="4929222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Аккуратно снимаем получившийся рулончик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Содержимое 3" descr="f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28736"/>
            <a:ext cx="7000923" cy="500066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Помещаем  рулончик в трафарет нужного диаметра и даем  распуститься </a:t>
            </a:r>
            <a:endParaRPr lang="ru-RU" sz="2000" dirty="0"/>
          </a:p>
        </p:txBody>
      </p:sp>
      <p:pic>
        <p:nvPicPr>
          <p:cNvPr id="4" name="Содержимое 3" descr="f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285860"/>
            <a:ext cx="7215238" cy="500066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Подклеиваем кончик клеем.</a:t>
            </a:r>
            <a:endParaRPr lang="ru-RU" sz="2400" dirty="0"/>
          </a:p>
        </p:txBody>
      </p:sp>
      <p:pic>
        <p:nvPicPr>
          <p:cNvPr id="4" name="Содержимое 3" descr="f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14488"/>
            <a:ext cx="7286675" cy="4857784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Получается ролл нужного диаметра.</a:t>
            </a:r>
            <a:endParaRPr lang="ru-RU" sz="2400" dirty="0"/>
          </a:p>
        </p:txBody>
      </p:sp>
      <p:pic>
        <p:nvPicPr>
          <p:cNvPr id="4" name="Содержимое 3" descr="f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28736"/>
            <a:ext cx="7072361" cy="500066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Придаем желаемую форму.</a:t>
            </a:r>
            <a:endParaRPr lang="ru-RU" sz="2400" dirty="0"/>
          </a:p>
        </p:txBody>
      </p:sp>
      <p:pic>
        <p:nvPicPr>
          <p:cNvPr id="4" name="Содержимое 3" descr="f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7358113" cy="500066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4">
      <a:majorFont>
        <a:latin typeface="Consolas"/>
        <a:ea typeface=""/>
        <a:cs typeface=""/>
      </a:majorFont>
      <a:minorFont>
        <a:latin typeface="Consolas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</TotalTime>
  <Words>75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         Цветочек в технике квиллинга           </vt:lpstr>
      <vt:lpstr>              Берем полоску бумаги для лепестков и полоску для середины цветка. Цвета выбираем по желанию.                </vt:lpstr>
      <vt:lpstr>Кончик полосочки можно немножко закрутить.</vt:lpstr>
      <vt:lpstr>Вставляем конец полоски в прорезь зубочистки и начинаем накручивать.</vt:lpstr>
      <vt:lpstr>Аккуратно снимаем получившийся рулончик.</vt:lpstr>
      <vt:lpstr>Помещаем  рулончик в трафарет нужного диаметра и даем  распуститься </vt:lpstr>
      <vt:lpstr>Подклеиваем кончик клеем.</vt:lpstr>
      <vt:lpstr>Получается ролл нужного диаметра.</vt:lpstr>
      <vt:lpstr>Придаем желаемую форму.</vt:lpstr>
      <vt:lpstr>Таким образом изготавливаем еще 5 лепестков.</vt:lpstr>
      <vt:lpstr>Для серединки скручиваем плотный рулончик и подклеиваем его.</vt:lpstr>
      <vt:lpstr>Склеиваем лепестки между собой.</vt:lpstr>
      <vt:lpstr>Собираем элементы в цветочек и склеиваем.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Цветочек в технике квиллинга           </dc:title>
  <dc:creator>Admin</dc:creator>
  <cp:lastModifiedBy>Admin</cp:lastModifiedBy>
  <cp:revision>18</cp:revision>
  <dcterms:created xsi:type="dcterms:W3CDTF">2011-02-08T10:54:44Z</dcterms:created>
  <dcterms:modified xsi:type="dcterms:W3CDTF">2011-02-10T12:02:05Z</dcterms:modified>
</cp:coreProperties>
</file>