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82" r:id="rId11"/>
    <p:sldId id="280" r:id="rId12"/>
    <p:sldId id="281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146" y="-1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5" name="Полилиния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>
                <a:gd name="T0" fmla="*/ 744 w 2515"/>
                <a:gd name="T1" fmla="*/ 1669 h 1970"/>
                <a:gd name="T2" fmla="*/ 852 w 2515"/>
                <a:gd name="T3" fmla="*/ 1400 h 1970"/>
                <a:gd name="T4" fmla="*/ 876 w 2515"/>
                <a:gd name="T5" fmla="*/ 1171 h 1970"/>
                <a:gd name="T6" fmla="*/ 979 w 2515"/>
                <a:gd name="T7" fmla="*/ 1370 h 1970"/>
                <a:gd name="T8" fmla="*/ 1231 w 2515"/>
                <a:gd name="T9" fmla="*/ 1621 h 1970"/>
                <a:gd name="T10" fmla="*/ 1471 w 2515"/>
                <a:gd name="T11" fmla="*/ 1693 h 1970"/>
                <a:gd name="T12" fmla="*/ 1819 w 2515"/>
                <a:gd name="T13" fmla="*/ 1678 h 1970"/>
                <a:gd name="T14" fmla="*/ 1893 w 2515"/>
                <a:gd name="T15" fmla="*/ 1513 h 1970"/>
                <a:gd name="T16" fmla="*/ 1874 w 2515"/>
                <a:gd name="T17" fmla="*/ 1285 h 1970"/>
                <a:gd name="T18" fmla="*/ 1783 w 2515"/>
                <a:gd name="T19" fmla="*/ 967 h 1970"/>
                <a:gd name="T20" fmla="*/ 1289 w 2515"/>
                <a:gd name="T21" fmla="*/ 873 h 1970"/>
                <a:gd name="T22" fmla="*/ 1549 w 2515"/>
                <a:gd name="T23" fmla="*/ 745 h 1970"/>
                <a:gd name="T24" fmla="*/ 1753 w 2515"/>
                <a:gd name="T25" fmla="*/ 732 h 1970"/>
                <a:gd name="T26" fmla="*/ 2107 w 2515"/>
                <a:gd name="T27" fmla="*/ 618 h 1970"/>
                <a:gd name="T28" fmla="*/ 2377 w 2515"/>
                <a:gd name="T29" fmla="*/ 438 h 1970"/>
                <a:gd name="T30" fmla="*/ 2420 w 2515"/>
                <a:gd name="T31" fmla="*/ 343 h 1970"/>
                <a:gd name="T32" fmla="*/ 2077 w 2515"/>
                <a:gd name="T33" fmla="*/ 331 h 1970"/>
                <a:gd name="T34" fmla="*/ 1951 w 2515"/>
                <a:gd name="T35" fmla="*/ 301 h 1970"/>
                <a:gd name="T36" fmla="*/ 1645 w 2515"/>
                <a:gd name="T37" fmla="*/ 289 h 1970"/>
                <a:gd name="T38" fmla="*/ 1297 w 2515"/>
                <a:gd name="T39" fmla="*/ 408 h 1970"/>
                <a:gd name="T40" fmla="*/ 1308 w 2515"/>
                <a:gd name="T41" fmla="*/ 337 h 1970"/>
                <a:gd name="T42" fmla="*/ 1453 w 2515"/>
                <a:gd name="T43" fmla="*/ 168 h 1970"/>
                <a:gd name="T44" fmla="*/ 1477 w 2515"/>
                <a:gd name="T45" fmla="*/ 36 h 1970"/>
                <a:gd name="T46" fmla="*/ 1417 w 2515"/>
                <a:gd name="T47" fmla="*/ 24 h 1970"/>
                <a:gd name="T48" fmla="*/ 1189 w 2515"/>
                <a:gd name="T49" fmla="*/ 102 h 1970"/>
                <a:gd name="T50" fmla="*/ 1026 w 2515"/>
                <a:gd name="T51" fmla="*/ 144 h 1970"/>
                <a:gd name="T52" fmla="*/ 889 w 2515"/>
                <a:gd name="T53" fmla="*/ 331 h 1970"/>
                <a:gd name="T54" fmla="*/ 726 w 2515"/>
                <a:gd name="T55" fmla="*/ 480 h 1970"/>
                <a:gd name="T56" fmla="*/ 643 w 2515"/>
                <a:gd name="T57" fmla="*/ 540 h 1970"/>
                <a:gd name="T58" fmla="*/ 600 w 2515"/>
                <a:gd name="T59" fmla="*/ 516 h 1970"/>
                <a:gd name="T60" fmla="*/ 552 w 2515"/>
                <a:gd name="T61" fmla="*/ 486 h 1970"/>
                <a:gd name="T62" fmla="*/ 528 w 2515"/>
                <a:gd name="T63" fmla="*/ 462 h 1970"/>
                <a:gd name="T64" fmla="*/ 474 w 2515"/>
                <a:gd name="T65" fmla="*/ 426 h 1970"/>
                <a:gd name="T66" fmla="*/ 415 w 2515"/>
                <a:gd name="T67" fmla="*/ 390 h 1970"/>
                <a:gd name="T68" fmla="*/ 366 w 2515"/>
                <a:gd name="T69" fmla="*/ 366 h 1970"/>
                <a:gd name="T70" fmla="*/ 192 w 2515"/>
                <a:gd name="T71" fmla="*/ 234 h 1970"/>
                <a:gd name="T72" fmla="*/ 570 w 2515"/>
                <a:gd name="T73" fmla="*/ 564 h 1970"/>
                <a:gd name="T74" fmla="*/ 444 w 2515"/>
                <a:gd name="T75" fmla="*/ 732 h 1970"/>
                <a:gd name="T76" fmla="*/ 318 w 2515"/>
                <a:gd name="T77" fmla="*/ 787 h 1970"/>
                <a:gd name="T78" fmla="*/ 127 w 2515"/>
                <a:gd name="T79" fmla="*/ 853 h 1970"/>
                <a:gd name="T80" fmla="*/ 0 w 2515"/>
                <a:gd name="T81" fmla="*/ 1165 h 1970"/>
                <a:gd name="T82" fmla="*/ 372 w 2515"/>
                <a:gd name="T83" fmla="*/ 1015 h 1970"/>
                <a:gd name="T84" fmla="*/ 222 w 2515"/>
                <a:gd name="T85" fmla="*/ 1262 h 1970"/>
                <a:gd name="T86" fmla="*/ 139 w 2515"/>
                <a:gd name="T87" fmla="*/ 1459 h 1970"/>
                <a:gd name="T88" fmla="*/ 102 w 2515"/>
                <a:gd name="T89" fmla="*/ 1495 h 1970"/>
                <a:gd name="T90" fmla="*/ 84 w 2515"/>
                <a:gd name="T91" fmla="*/ 1519 h 1970"/>
                <a:gd name="T92" fmla="*/ 96 w 2515"/>
                <a:gd name="T93" fmla="*/ 1537 h 1970"/>
                <a:gd name="T94" fmla="*/ 127 w 2515"/>
                <a:gd name="T95" fmla="*/ 1567 h 1970"/>
                <a:gd name="T96" fmla="*/ 145 w 2515"/>
                <a:gd name="T97" fmla="*/ 1633 h 1970"/>
                <a:gd name="T98" fmla="*/ 156 w 2515"/>
                <a:gd name="T99" fmla="*/ 1693 h 1970"/>
                <a:gd name="T100" fmla="*/ 162 w 2515"/>
                <a:gd name="T101" fmla="*/ 1723 h 1970"/>
                <a:gd name="T102" fmla="*/ 216 w 2515"/>
                <a:gd name="T103" fmla="*/ 1802 h 1970"/>
                <a:gd name="T104" fmla="*/ 228 w 2515"/>
                <a:gd name="T105" fmla="*/ 1850 h 1970"/>
                <a:gd name="T106" fmla="*/ 240 w 2515"/>
                <a:gd name="T107" fmla="*/ 1904 h 1970"/>
                <a:gd name="T108" fmla="*/ 246 w 2515"/>
                <a:gd name="T109" fmla="*/ 1922 h 1970"/>
                <a:gd name="T110" fmla="*/ 258 w 2515"/>
                <a:gd name="T111" fmla="*/ 1970 h 1970"/>
                <a:gd name="T112" fmla="*/ 462 w 2515"/>
                <a:gd name="T113" fmla="*/ 1922 h 1970"/>
                <a:gd name="T114" fmla="*/ 624 w 2515"/>
                <a:gd name="T115" fmla="*/ 1778 h 1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Полилиния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>
                <a:gd name="T0" fmla="*/ 574 w 2123"/>
                <a:gd name="T1" fmla="*/ 933 h 1696"/>
                <a:gd name="T2" fmla="*/ 538 w 2123"/>
                <a:gd name="T3" fmla="*/ 611 h 1696"/>
                <a:gd name="T4" fmla="*/ 664 w 2123"/>
                <a:gd name="T5" fmla="*/ 354 h 1696"/>
                <a:gd name="T6" fmla="*/ 917 w 2123"/>
                <a:gd name="T7" fmla="*/ 525 h 1696"/>
                <a:gd name="T8" fmla="*/ 1202 w 2123"/>
                <a:gd name="T9" fmla="*/ 777 h 1696"/>
                <a:gd name="T10" fmla="*/ 1467 w 2123"/>
                <a:gd name="T11" fmla="*/ 992 h 1696"/>
                <a:gd name="T12" fmla="*/ 1782 w 2123"/>
                <a:gd name="T13" fmla="*/ 1216 h 1696"/>
                <a:gd name="T14" fmla="*/ 1863 w 2123"/>
                <a:gd name="T15" fmla="*/ 1264 h 1696"/>
                <a:gd name="T16" fmla="*/ 1817 w 2123"/>
                <a:gd name="T17" fmla="*/ 1212 h 1696"/>
                <a:gd name="T18" fmla="*/ 1397 w 2123"/>
                <a:gd name="T19" fmla="*/ 896 h 1696"/>
                <a:gd name="T20" fmla="*/ 1076 w 2123"/>
                <a:gd name="T21" fmla="*/ 611 h 1696"/>
                <a:gd name="T22" fmla="*/ 715 w 2123"/>
                <a:gd name="T23" fmla="*/ 294 h 1696"/>
                <a:gd name="T24" fmla="*/ 989 w 2123"/>
                <a:gd name="T25" fmla="*/ 278 h 1696"/>
                <a:gd name="T26" fmla="*/ 1272 w 2123"/>
                <a:gd name="T27" fmla="*/ 284 h 1696"/>
                <a:gd name="T28" fmla="*/ 1598 w 2123"/>
                <a:gd name="T29" fmla="*/ 240 h 1696"/>
                <a:gd name="T30" fmla="*/ 2101 w 2123"/>
                <a:gd name="T31" fmla="*/ 176 h 1696"/>
                <a:gd name="T32" fmla="*/ 2053 w 2123"/>
                <a:gd name="T33" fmla="*/ 155 h 1696"/>
                <a:gd name="T34" fmla="*/ 1527 w 2123"/>
                <a:gd name="T35" fmla="*/ 230 h 1696"/>
                <a:gd name="T36" fmla="*/ 1196 w 2123"/>
                <a:gd name="T37" fmla="*/ 246 h 1696"/>
                <a:gd name="T38" fmla="*/ 751 w 2123"/>
                <a:gd name="T39" fmla="*/ 230 h 1696"/>
                <a:gd name="T40" fmla="*/ 811 w 2123"/>
                <a:gd name="T41" fmla="*/ 203 h 1696"/>
                <a:gd name="T42" fmla="*/ 1130 w 2123"/>
                <a:gd name="T43" fmla="*/ 0 h 1696"/>
                <a:gd name="T44" fmla="*/ 1076 w 2123"/>
                <a:gd name="T45" fmla="*/ 26 h 1696"/>
                <a:gd name="T46" fmla="*/ 1000 w 2123"/>
                <a:gd name="T47" fmla="*/ 75 h 1696"/>
                <a:gd name="T48" fmla="*/ 847 w 2123"/>
                <a:gd name="T49" fmla="*/ 171 h 1696"/>
                <a:gd name="T50" fmla="*/ 664 w 2123"/>
                <a:gd name="T51" fmla="*/ 252 h 1696"/>
                <a:gd name="T52" fmla="*/ 628 w 2123"/>
                <a:gd name="T53" fmla="*/ 322 h 1696"/>
                <a:gd name="T54" fmla="*/ 301 w 2123"/>
                <a:gd name="T55" fmla="*/ 525 h 1696"/>
                <a:gd name="T56" fmla="*/ 0 w 2123"/>
                <a:gd name="T57" fmla="*/ 649 h 1696"/>
                <a:gd name="T58" fmla="*/ 0 w 2123"/>
                <a:gd name="T59" fmla="*/ 654 h 1696"/>
                <a:gd name="T60" fmla="*/ 0 w 2123"/>
                <a:gd name="T61" fmla="*/ 686 h 1696"/>
                <a:gd name="T62" fmla="*/ 295 w 2123"/>
                <a:gd name="T63" fmla="*/ 568 h 1696"/>
                <a:gd name="T64" fmla="*/ 586 w 2123"/>
                <a:gd name="T65" fmla="*/ 386 h 1696"/>
                <a:gd name="T66" fmla="*/ 502 w 2123"/>
                <a:gd name="T67" fmla="*/ 601 h 1696"/>
                <a:gd name="T68" fmla="*/ 520 w 2123"/>
                <a:gd name="T69" fmla="*/ 890 h 1696"/>
                <a:gd name="T70" fmla="*/ 456 w 2123"/>
                <a:gd name="T71" fmla="*/ 1045 h 1696"/>
                <a:gd name="T72" fmla="*/ 325 w 2123"/>
                <a:gd name="T73" fmla="*/ 1324 h 1696"/>
                <a:gd name="T74" fmla="*/ 319 w 2123"/>
                <a:gd name="T75" fmla="*/ 1517 h 1696"/>
                <a:gd name="T76" fmla="*/ 325 w 2123"/>
                <a:gd name="T77" fmla="*/ 1517 h 1696"/>
                <a:gd name="T78" fmla="*/ 343 w 2123"/>
                <a:gd name="T79" fmla="*/ 1388 h 1696"/>
                <a:gd name="T80" fmla="*/ 574 w 2123"/>
                <a:gd name="T81" fmla="*/ 933 h 1696"/>
                <a:gd name="T82" fmla="*/ 574 w 2123"/>
                <a:gd name="T83" fmla="*/ 933 h 169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Полилиния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>
                <a:gd name="T0" fmla="*/ 3338 w 3668"/>
                <a:gd name="T1" fmla="*/ 288 h 943"/>
                <a:gd name="T2" fmla="*/ 3194 w 3668"/>
                <a:gd name="T3" fmla="*/ 258 h 943"/>
                <a:gd name="T4" fmla="*/ 2816 w 3668"/>
                <a:gd name="T5" fmla="*/ 234 h 943"/>
                <a:gd name="T6" fmla="*/ 2330 w 3668"/>
                <a:gd name="T7" fmla="*/ 306 h 943"/>
                <a:gd name="T8" fmla="*/ 2372 w 3668"/>
                <a:gd name="T9" fmla="*/ 258 h 943"/>
                <a:gd name="T10" fmla="*/ 2624 w 3668"/>
                <a:gd name="T11" fmla="*/ 132 h 943"/>
                <a:gd name="T12" fmla="*/ 2707 w 3668"/>
                <a:gd name="T13" fmla="*/ 24 h 943"/>
                <a:gd name="T14" fmla="*/ 2642 w 3668"/>
                <a:gd name="T15" fmla="*/ 12 h 943"/>
                <a:gd name="T16" fmla="*/ 2515 w 3668"/>
                <a:gd name="T17" fmla="*/ 54 h 943"/>
                <a:gd name="T18" fmla="*/ 2324 w 3668"/>
                <a:gd name="T19" fmla="*/ 66 h 943"/>
                <a:gd name="T20" fmla="*/ 2101 w 3668"/>
                <a:gd name="T21" fmla="*/ 90 h 943"/>
                <a:gd name="T22" fmla="*/ 1855 w 3668"/>
                <a:gd name="T23" fmla="*/ 228 h 943"/>
                <a:gd name="T24" fmla="*/ 1591 w 3668"/>
                <a:gd name="T25" fmla="*/ 337 h 943"/>
                <a:gd name="T26" fmla="*/ 1459 w 3668"/>
                <a:gd name="T27" fmla="*/ 379 h 943"/>
                <a:gd name="T28" fmla="*/ 1417 w 3668"/>
                <a:gd name="T29" fmla="*/ 361 h 943"/>
                <a:gd name="T30" fmla="*/ 1363 w 3668"/>
                <a:gd name="T31" fmla="*/ 331 h 943"/>
                <a:gd name="T32" fmla="*/ 1344 w 3668"/>
                <a:gd name="T33" fmla="*/ 312 h 943"/>
                <a:gd name="T34" fmla="*/ 1290 w 3668"/>
                <a:gd name="T35" fmla="*/ 288 h 943"/>
                <a:gd name="T36" fmla="*/ 1230 w 3668"/>
                <a:gd name="T37" fmla="*/ 252 h 943"/>
                <a:gd name="T38" fmla="*/ 1119 w 3668"/>
                <a:gd name="T39" fmla="*/ 227 h 943"/>
                <a:gd name="T40" fmla="*/ 1320 w 3668"/>
                <a:gd name="T41" fmla="*/ 438 h 943"/>
                <a:gd name="T42" fmla="*/ 960 w 3668"/>
                <a:gd name="T43" fmla="*/ 558 h 943"/>
                <a:gd name="T44" fmla="*/ 474 w 3668"/>
                <a:gd name="T45" fmla="*/ 630 h 943"/>
                <a:gd name="T46" fmla="*/ 132 w 3668"/>
                <a:gd name="T47" fmla="*/ 781 h 943"/>
                <a:gd name="T48" fmla="*/ 234 w 3668"/>
                <a:gd name="T49" fmla="*/ 847 h 943"/>
                <a:gd name="T50" fmla="*/ 925 w 3668"/>
                <a:gd name="T51" fmla="*/ 739 h 943"/>
                <a:gd name="T52" fmla="*/ 637 w 3668"/>
                <a:gd name="T53" fmla="*/ 925 h 943"/>
                <a:gd name="T54" fmla="*/ 1405 w 3668"/>
                <a:gd name="T55" fmla="*/ 943 h 943"/>
                <a:gd name="T56" fmla="*/ 1447 w 3668"/>
                <a:gd name="T57" fmla="*/ 943 h 943"/>
                <a:gd name="T58" fmla="*/ 2888 w 3668"/>
                <a:gd name="T59" fmla="*/ 859 h 943"/>
                <a:gd name="T60" fmla="*/ 2582 w 3668"/>
                <a:gd name="T61" fmla="*/ 708 h 943"/>
                <a:gd name="T62" fmla="*/ 2299 w 3668"/>
                <a:gd name="T63" fmla="*/ 606 h 943"/>
                <a:gd name="T64" fmla="*/ 2606 w 3668"/>
                <a:gd name="T65" fmla="*/ 588 h 943"/>
                <a:gd name="T66" fmla="*/ 3001 w 3668"/>
                <a:gd name="T67" fmla="*/ 582 h 943"/>
                <a:gd name="T68" fmla="*/ 3452 w 3668"/>
                <a:gd name="T69" fmla="*/ 438 h 943"/>
                <a:gd name="T70" fmla="*/ 3668 w 3668"/>
                <a:gd name="T71" fmla="*/ 312 h 943"/>
                <a:gd name="T72" fmla="*/ 3482 w 3668"/>
                <a:gd name="T73" fmla="*/ 300 h 94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Полилиния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>
                <a:gd name="T0" fmla="*/ 325 w 969"/>
                <a:gd name="T1" fmla="*/ 1192 h 1192"/>
                <a:gd name="T2" fmla="*/ 494 w 969"/>
                <a:gd name="T3" fmla="*/ 1198 h 1192"/>
                <a:gd name="T4" fmla="*/ 584 w 969"/>
                <a:gd name="T5" fmla="*/ 1156 h 1192"/>
                <a:gd name="T6" fmla="*/ 819 w 969"/>
                <a:gd name="T7" fmla="*/ 1091 h 1192"/>
                <a:gd name="T8" fmla="*/ 941 w 969"/>
                <a:gd name="T9" fmla="*/ 1061 h 1192"/>
                <a:gd name="T10" fmla="*/ 765 w 969"/>
                <a:gd name="T11" fmla="*/ 993 h 1192"/>
                <a:gd name="T12" fmla="*/ 560 w 969"/>
                <a:gd name="T13" fmla="*/ 957 h 1192"/>
                <a:gd name="T14" fmla="*/ 199 w 969"/>
                <a:gd name="T15" fmla="*/ 975 h 1192"/>
                <a:gd name="T16" fmla="*/ 301 w 969"/>
                <a:gd name="T17" fmla="*/ 897 h 1192"/>
                <a:gd name="T18" fmla="*/ 500 w 969"/>
                <a:gd name="T19" fmla="*/ 807 h 1192"/>
                <a:gd name="T20" fmla="*/ 700 w 969"/>
                <a:gd name="T21" fmla="*/ 675 h 1192"/>
                <a:gd name="T22" fmla="*/ 706 w 969"/>
                <a:gd name="T23" fmla="*/ 675 h 1192"/>
                <a:gd name="T24" fmla="*/ 718 w 969"/>
                <a:gd name="T25" fmla="*/ 669 h 1192"/>
                <a:gd name="T26" fmla="*/ 759 w 969"/>
                <a:gd name="T27" fmla="*/ 651 h 1192"/>
                <a:gd name="T28" fmla="*/ 783 w 969"/>
                <a:gd name="T29" fmla="*/ 645 h 1192"/>
                <a:gd name="T30" fmla="*/ 795 w 969"/>
                <a:gd name="T31" fmla="*/ 633 h 1192"/>
                <a:gd name="T32" fmla="*/ 801 w 969"/>
                <a:gd name="T33" fmla="*/ 621 h 1192"/>
                <a:gd name="T34" fmla="*/ 795 w 969"/>
                <a:gd name="T35" fmla="*/ 615 h 1192"/>
                <a:gd name="T36" fmla="*/ 789 w 969"/>
                <a:gd name="T37" fmla="*/ 603 h 1192"/>
                <a:gd name="T38" fmla="*/ 789 w 969"/>
                <a:gd name="T39" fmla="*/ 577 h 1192"/>
                <a:gd name="T40" fmla="*/ 801 w 969"/>
                <a:gd name="T41" fmla="*/ 547 h 1192"/>
                <a:gd name="T42" fmla="*/ 813 w 969"/>
                <a:gd name="T43" fmla="*/ 517 h 1192"/>
                <a:gd name="T44" fmla="*/ 831 w 969"/>
                <a:gd name="T45" fmla="*/ 487 h 1192"/>
                <a:gd name="T46" fmla="*/ 843 w 969"/>
                <a:gd name="T47" fmla="*/ 457 h 1192"/>
                <a:gd name="T48" fmla="*/ 849 w 969"/>
                <a:gd name="T49" fmla="*/ 439 h 1192"/>
                <a:gd name="T50" fmla="*/ 857 w 969"/>
                <a:gd name="T51" fmla="*/ 433 h 1192"/>
                <a:gd name="T52" fmla="*/ 857 w 969"/>
                <a:gd name="T53" fmla="*/ 349 h 1192"/>
                <a:gd name="T54" fmla="*/ 857 w 969"/>
                <a:gd name="T55" fmla="*/ 343 h 1192"/>
                <a:gd name="T56" fmla="*/ 863 w 969"/>
                <a:gd name="T57" fmla="*/ 337 h 1192"/>
                <a:gd name="T58" fmla="*/ 881 w 969"/>
                <a:gd name="T59" fmla="*/ 307 h 1192"/>
                <a:gd name="T60" fmla="*/ 893 w 969"/>
                <a:gd name="T61" fmla="*/ 271 h 1192"/>
                <a:gd name="T62" fmla="*/ 905 w 969"/>
                <a:gd name="T63" fmla="*/ 241 h 1192"/>
                <a:gd name="T64" fmla="*/ 911 w 969"/>
                <a:gd name="T65" fmla="*/ 229 h 1192"/>
                <a:gd name="T66" fmla="*/ 917 w 969"/>
                <a:gd name="T67" fmla="*/ 217 h 1192"/>
                <a:gd name="T68" fmla="*/ 935 w 969"/>
                <a:gd name="T69" fmla="*/ 173 h 1192"/>
                <a:gd name="T70" fmla="*/ 953 w 969"/>
                <a:gd name="T71" fmla="*/ 137 h 1192"/>
                <a:gd name="T72" fmla="*/ 959 w 969"/>
                <a:gd name="T73" fmla="*/ 125 h 1192"/>
                <a:gd name="T74" fmla="*/ 959 w 969"/>
                <a:gd name="T75" fmla="*/ 119 h 1192"/>
                <a:gd name="T76" fmla="*/ 977 w 969"/>
                <a:gd name="T77" fmla="*/ 0 h 1192"/>
                <a:gd name="T78" fmla="*/ 953 w 969"/>
                <a:gd name="T79" fmla="*/ 47 h 1192"/>
                <a:gd name="T80" fmla="*/ 789 w 969"/>
                <a:gd name="T81" fmla="*/ 113 h 1192"/>
                <a:gd name="T82" fmla="*/ 712 w 969"/>
                <a:gd name="T83" fmla="*/ 161 h 1192"/>
                <a:gd name="T84" fmla="*/ 464 w 969"/>
                <a:gd name="T85" fmla="*/ 235 h 1192"/>
                <a:gd name="T86" fmla="*/ 283 w 969"/>
                <a:gd name="T87" fmla="*/ 289 h 1192"/>
                <a:gd name="T88" fmla="*/ 175 w 969"/>
                <a:gd name="T89" fmla="*/ 295 h 1192"/>
                <a:gd name="T90" fmla="*/ 12 w 969"/>
                <a:gd name="T91" fmla="*/ 487 h 1192"/>
                <a:gd name="T92" fmla="*/ 0 w 969"/>
                <a:gd name="T93" fmla="*/ 511 h 1192"/>
                <a:gd name="T94" fmla="*/ 0 w 969"/>
                <a:gd name="T95" fmla="*/ 1192 h 1192"/>
                <a:gd name="T96" fmla="*/ 96 w 969"/>
                <a:gd name="T97" fmla="*/ 1186 h 1192"/>
                <a:gd name="T98" fmla="*/ 325 w 969"/>
                <a:gd name="T99" fmla="*/ 1192 h 1192"/>
                <a:gd name="T100" fmla="*/ 325 w 969"/>
                <a:gd name="T101" fmla="*/ 1192 h 119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Полилиния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>
                <a:gd name="T0" fmla="*/ 859 w 2570"/>
                <a:gd name="T1" fmla="*/ 612 h 2266"/>
                <a:gd name="T2" fmla="*/ 1087 w 2570"/>
                <a:gd name="T3" fmla="*/ 853 h 2266"/>
                <a:gd name="T4" fmla="*/ 961 w 2570"/>
                <a:gd name="T5" fmla="*/ 913 h 2266"/>
                <a:gd name="T6" fmla="*/ 786 w 2570"/>
                <a:gd name="T7" fmla="*/ 883 h 2266"/>
                <a:gd name="T8" fmla="*/ 450 w 2570"/>
                <a:gd name="T9" fmla="*/ 931 h 2266"/>
                <a:gd name="T10" fmla="*/ 150 w 2570"/>
                <a:gd name="T11" fmla="*/ 1075 h 2266"/>
                <a:gd name="T12" fmla="*/ 78 w 2570"/>
                <a:gd name="T13" fmla="*/ 1165 h 2266"/>
                <a:gd name="T14" fmla="*/ 361 w 2570"/>
                <a:gd name="T15" fmla="*/ 1256 h 2266"/>
                <a:gd name="T16" fmla="*/ 444 w 2570"/>
                <a:gd name="T17" fmla="*/ 1316 h 2266"/>
                <a:gd name="T18" fmla="*/ 697 w 2570"/>
                <a:gd name="T19" fmla="*/ 1400 h 2266"/>
                <a:gd name="T20" fmla="*/ 1026 w 2570"/>
                <a:gd name="T21" fmla="*/ 1346 h 2266"/>
                <a:gd name="T22" fmla="*/ 991 w 2570"/>
                <a:gd name="T23" fmla="*/ 1412 h 2266"/>
                <a:gd name="T24" fmla="*/ 804 w 2570"/>
                <a:gd name="T25" fmla="*/ 1574 h 2266"/>
                <a:gd name="T26" fmla="*/ 726 w 2570"/>
                <a:gd name="T27" fmla="*/ 1718 h 2266"/>
                <a:gd name="T28" fmla="*/ 768 w 2570"/>
                <a:gd name="T29" fmla="*/ 1742 h 2266"/>
                <a:gd name="T30" fmla="*/ 865 w 2570"/>
                <a:gd name="T31" fmla="*/ 1693 h 2266"/>
                <a:gd name="T32" fmla="*/ 991 w 2570"/>
                <a:gd name="T33" fmla="*/ 1699 h 2266"/>
                <a:gd name="T34" fmla="*/ 1135 w 2570"/>
                <a:gd name="T35" fmla="*/ 1627 h 2266"/>
                <a:gd name="T36" fmla="*/ 1183 w 2570"/>
                <a:gd name="T37" fmla="*/ 1669 h 2266"/>
                <a:gd name="T38" fmla="*/ 1399 w 2570"/>
                <a:gd name="T39" fmla="*/ 1436 h 2266"/>
                <a:gd name="T40" fmla="*/ 1615 w 2570"/>
                <a:gd name="T41" fmla="*/ 1334 h 2266"/>
                <a:gd name="T42" fmla="*/ 1645 w 2570"/>
                <a:gd name="T43" fmla="*/ 1370 h 2266"/>
                <a:gd name="T44" fmla="*/ 1681 w 2570"/>
                <a:gd name="T45" fmla="*/ 1430 h 2266"/>
                <a:gd name="T46" fmla="*/ 1699 w 2570"/>
                <a:gd name="T47" fmla="*/ 1466 h 2266"/>
                <a:gd name="T48" fmla="*/ 1747 w 2570"/>
                <a:gd name="T49" fmla="*/ 1550 h 2266"/>
                <a:gd name="T50" fmla="*/ 1772 w 2570"/>
                <a:gd name="T51" fmla="*/ 1586 h 2266"/>
                <a:gd name="T52" fmla="*/ 2124 w 2570"/>
                <a:gd name="T53" fmla="*/ 2248 h 2266"/>
                <a:gd name="T54" fmla="*/ 1693 w 2570"/>
                <a:gd name="T55" fmla="*/ 1322 h 2266"/>
                <a:gd name="T56" fmla="*/ 1861 w 2570"/>
                <a:gd name="T57" fmla="*/ 1165 h 2266"/>
                <a:gd name="T58" fmla="*/ 2173 w 2570"/>
                <a:gd name="T59" fmla="*/ 1099 h 2266"/>
                <a:gd name="T60" fmla="*/ 2390 w 2570"/>
                <a:gd name="T61" fmla="*/ 1009 h 2266"/>
                <a:gd name="T62" fmla="*/ 2570 w 2570"/>
                <a:gd name="T63" fmla="*/ 805 h 2266"/>
                <a:gd name="T64" fmla="*/ 2342 w 2570"/>
                <a:gd name="T65" fmla="*/ 781 h 2266"/>
                <a:gd name="T66" fmla="*/ 2114 w 2570"/>
                <a:gd name="T67" fmla="*/ 763 h 2266"/>
                <a:gd name="T68" fmla="*/ 2408 w 2570"/>
                <a:gd name="T69" fmla="*/ 433 h 2266"/>
                <a:gd name="T70" fmla="*/ 2426 w 2570"/>
                <a:gd name="T71" fmla="*/ 421 h 2266"/>
                <a:gd name="T72" fmla="*/ 2474 w 2570"/>
                <a:gd name="T73" fmla="*/ 379 h 2266"/>
                <a:gd name="T74" fmla="*/ 2492 w 2570"/>
                <a:gd name="T75" fmla="*/ 355 h 2266"/>
                <a:gd name="T76" fmla="*/ 2474 w 2570"/>
                <a:gd name="T77" fmla="*/ 337 h 2266"/>
                <a:gd name="T78" fmla="*/ 2474 w 2570"/>
                <a:gd name="T79" fmla="*/ 271 h 2266"/>
                <a:gd name="T80" fmla="*/ 2492 w 2570"/>
                <a:gd name="T81" fmla="*/ 192 h 2266"/>
                <a:gd name="T82" fmla="*/ 2504 w 2570"/>
                <a:gd name="T83" fmla="*/ 132 h 2266"/>
                <a:gd name="T84" fmla="*/ 2492 w 2570"/>
                <a:gd name="T85" fmla="*/ 36 h 2266"/>
                <a:gd name="T86" fmla="*/ 2492 w 2570"/>
                <a:gd name="T87" fmla="*/ 24 h 2266"/>
                <a:gd name="T88" fmla="*/ 2102 w 2570"/>
                <a:gd name="T89" fmla="*/ 0 h 2266"/>
                <a:gd name="T90" fmla="*/ 1909 w 2570"/>
                <a:gd name="T91" fmla="*/ 90 h 2266"/>
                <a:gd name="T92" fmla="*/ 1747 w 2570"/>
                <a:gd name="T93" fmla="*/ 535 h 2266"/>
                <a:gd name="T94" fmla="*/ 1711 w 2570"/>
                <a:gd name="T95" fmla="*/ 469 h 2266"/>
                <a:gd name="T96" fmla="*/ 1633 w 2570"/>
                <a:gd name="T97" fmla="*/ 144 h 2266"/>
                <a:gd name="T98" fmla="*/ 1579 w 2570"/>
                <a:gd name="T99" fmla="*/ 0 h 2266"/>
                <a:gd name="T100" fmla="*/ 738 w 2570"/>
                <a:gd name="T101" fmla="*/ 186 h 2266"/>
                <a:gd name="T102" fmla="*/ 756 w 2570"/>
                <a:gd name="T103" fmla="*/ 463 h 226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Полилиния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>
                <a:gd name="T0" fmla="*/ 1042 w 2176"/>
                <a:gd name="T1" fmla="*/ 771 h 1505"/>
                <a:gd name="T2" fmla="*/ 1200 w 2176"/>
                <a:gd name="T3" fmla="*/ 1239 h 1505"/>
                <a:gd name="T4" fmla="*/ 964 w 2176"/>
                <a:gd name="T5" fmla="*/ 1197 h 1505"/>
                <a:gd name="T6" fmla="*/ 729 w 2176"/>
                <a:gd name="T7" fmla="*/ 1131 h 1505"/>
                <a:gd name="T8" fmla="*/ 446 w 2176"/>
                <a:gd name="T9" fmla="*/ 1113 h 1505"/>
                <a:gd name="T10" fmla="*/ 0 w 2176"/>
                <a:gd name="T11" fmla="*/ 1083 h 1505"/>
                <a:gd name="T12" fmla="*/ 30 w 2176"/>
                <a:gd name="T13" fmla="*/ 1119 h 1505"/>
                <a:gd name="T14" fmla="*/ 500 w 2176"/>
                <a:gd name="T15" fmla="*/ 1137 h 1505"/>
                <a:gd name="T16" fmla="*/ 783 w 2176"/>
                <a:gd name="T17" fmla="*/ 1191 h 1505"/>
                <a:gd name="T18" fmla="*/ 1140 w 2176"/>
                <a:gd name="T19" fmla="*/ 1307 h 1505"/>
                <a:gd name="T20" fmla="*/ 1078 w 2176"/>
                <a:gd name="T21" fmla="*/ 1325 h 1505"/>
                <a:gd name="T22" fmla="*/ 717 w 2176"/>
                <a:gd name="T23" fmla="*/ 1511 h 1505"/>
                <a:gd name="T24" fmla="*/ 771 w 2176"/>
                <a:gd name="T25" fmla="*/ 1487 h 1505"/>
                <a:gd name="T26" fmla="*/ 869 w 2176"/>
                <a:gd name="T27" fmla="*/ 1445 h 1505"/>
                <a:gd name="T28" fmla="*/ 1030 w 2176"/>
                <a:gd name="T29" fmla="*/ 1361 h 1505"/>
                <a:gd name="T30" fmla="*/ 1224 w 2176"/>
                <a:gd name="T31" fmla="*/ 1301 h 1505"/>
                <a:gd name="T32" fmla="*/ 1277 w 2176"/>
                <a:gd name="T33" fmla="*/ 1227 h 1505"/>
                <a:gd name="T34" fmla="*/ 1646 w 2176"/>
                <a:gd name="T35" fmla="*/ 1047 h 1505"/>
                <a:gd name="T36" fmla="*/ 1947 w 2176"/>
                <a:gd name="T37" fmla="*/ 957 h 1505"/>
                <a:gd name="T38" fmla="*/ 2194 w 2176"/>
                <a:gd name="T39" fmla="*/ 825 h 1505"/>
                <a:gd name="T40" fmla="*/ 1977 w 2176"/>
                <a:gd name="T41" fmla="*/ 915 h 1505"/>
                <a:gd name="T42" fmla="*/ 1670 w 2176"/>
                <a:gd name="T43" fmla="*/ 993 h 1505"/>
                <a:gd name="T44" fmla="*/ 1351 w 2176"/>
                <a:gd name="T45" fmla="*/ 1155 h 1505"/>
                <a:gd name="T46" fmla="*/ 1513 w 2176"/>
                <a:gd name="T47" fmla="*/ 909 h 1505"/>
                <a:gd name="T48" fmla="*/ 1634 w 2176"/>
                <a:gd name="T49" fmla="*/ 547 h 1505"/>
                <a:gd name="T50" fmla="*/ 1754 w 2176"/>
                <a:gd name="T51" fmla="*/ 374 h 1505"/>
                <a:gd name="T52" fmla="*/ 1995 w 2176"/>
                <a:gd name="T53" fmla="*/ 60 h 1505"/>
                <a:gd name="T54" fmla="*/ 2019 w 2176"/>
                <a:gd name="T55" fmla="*/ 0 h 1505"/>
                <a:gd name="T56" fmla="*/ 1989 w 2176"/>
                <a:gd name="T57" fmla="*/ 0 h 1505"/>
                <a:gd name="T58" fmla="*/ 1610 w 2176"/>
                <a:gd name="T59" fmla="*/ 482 h 1505"/>
                <a:gd name="T60" fmla="*/ 1489 w 2176"/>
                <a:gd name="T61" fmla="*/ 891 h 1505"/>
                <a:gd name="T62" fmla="*/ 1265 w 2176"/>
                <a:gd name="T63" fmla="*/ 1179 h 1505"/>
                <a:gd name="T64" fmla="*/ 1140 w 2176"/>
                <a:gd name="T65" fmla="*/ 909 h 1505"/>
                <a:gd name="T66" fmla="*/ 1018 w 2176"/>
                <a:gd name="T67" fmla="*/ 542 h 1505"/>
                <a:gd name="T68" fmla="*/ 893 w 2176"/>
                <a:gd name="T69" fmla="*/ 222 h 1505"/>
                <a:gd name="T70" fmla="*/ 795 w 2176"/>
                <a:gd name="T71" fmla="*/ 0 h 1505"/>
                <a:gd name="T72" fmla="*/ 759 w 2176"/>
                <a:gd name="T73" fmla="*/ 0 h 1505"/>
                <a:gd name="T74" fmla="*/ 911 w 2176"/>
                <a:gd name="T75" fmla="*/ 356 h 1505"/>
                <a:gd name="T76" fmla="*/ 1042 w 2176"/>
                <a:gd name="T77" fmla="*/ 771 h 1505"/>
                <a:gd name="T78" fmla="*/ 1042 w 2176"/>
                <a:gd name="T79" fmla="*/ 771 h 150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Полилиния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>
                <a:gd name="T0" fmla="*/ 163 w 813"/>
                <a:gd name="T1" fmla="*/ 566 h 804"/>
                <a:gd name="T2" fmla="*/ 331 w 813"/>
                <a:gd name="T3" fmla="*/ 440 h 804"/>
                <a:gd name="T4" fmla="*/ 650 w 813"/>
                <a:gd name="T5" fmla="*/ 218 h 804"/>
                <a:gd name="T6" fmla="*/ 819 w 813"/>
                <a:gd name="T7" fmla="*/ 0 h 804"/>
                <a:gd name="T8" fmla="*/ 681 w 813"/>
                <a:gd name="T9" fmla="*/ 150 h 804"/>
                <a:gd name="T10" fmla="*/ 146 w 813"/>
                <a:gd name="T11" fmla="*/ 506 h 804"/>
                <a:gd name="T12" fmla="*/ 0 w 813"/>
                <a:gd name="T13" fmla="*/ 736 h 804"/>
                <a:gd name="T14" fmla="*/ 0 w 813"/>
                <a:gd name="T15" fmla="*/ 808 h 804"/>
                <a:gd name="T16" fmla="*/ 163 w 813"/>
                <a:gd name="T17" fmla="*/ 566 h 804"/>
                <a:gd name="T18" fmla="*/ 163 w 813"/>
                <a:gd name="T19" fmla="*/ 566 h 80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Полилиния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>
                <a:gd name="T0" fmla="*/ 464 w 759"/>
                <a:gd name="T1" fmla="*/ 66 h 107"/>
                <a:gd name="T2" fmla="*/ 765 w 759"/>
                <a:gd name="T3" fmla="*/ 0 h 107"/>
                <a:gd name="T4" fmla="*/ 500 w 759"/>
                <a:gd name="T5" fmla="*/ 36 h 107"/>
                <a:gd name="T6" fmla="*/ 140 w 759"/>
                <a:gd name="T7" fmla="*/ 48 h 107"/>
                <a:gd name="T8" fmla="*/ 0 w 759"/>
                <a:gd name="T9" fmla="*/ 78 h 107"/>
                <a:gd name="T10" fmla="*/ 0 w 759"/>
                <a:gd name="T11" fmla="*/ 107 h 107"/>
                <a:gd name="T12" fmla="*/ 96 w 759"/>
                <a:gd name="T13" fmla="*/ 89 h 107"/>
                <a:gd name="T14" fmla="*/ 464 w 759"/>
                <a:gd name="T15" fmla="*/ 66 h 107"/>
                <a:gd name="T16" fmla="*/ 464 w 759"/>
                <a:gd name="T17" fmla="*/ 66 h 10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Полилиния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>
                <a:gd name="T0" fmla="*/ 1399 w 3169"/>
                <a:gd name="T1" fmla="*/ 241 h 743"/>
                <a:gd name="T2" fmla="*/ 1748 w 3169"/>
                <a:gd name="T3" fmla="*/ 235 h 743"/>
                <a:gd name="T4" fmla="*/ 2105 w 3169"/>
                <a:gd name="T5" fmla="*/ 253 h 743"/>
                <a:gd name="T6" fmla="*/ 2525 w 3169"/>
                <a:gd name="T7" fmla="*/ 235 h 743"/>
                <a:gd name="T8" fmla="*/ 3195 w 3169"/>
                <a:gd name="T9" fmla="*/ 206 h 743"/>
                <a:gd name="T10" fmla="*/ 3141 w 3169"/>
                <a:gd name="T11" fmla="*/ 188 h 743"/>
                <a:gd name="T12" fmla="*/ 2442 w 3169"/>
                <a:gd name="T13" fmla="*/ 223 h 743"/>
                <a:gd name="T14" fmla="*/ 2019 w 3169"/>
                <a:gd name="T15" fmla="*/ 223 h 743"/>
                <a:gd name="T16" fmla="*/ 1471 w 3169"/>
                <a:gd name="T17" fmla="*/ 188 h 743"/>
                <a:gd name="T18" fmla="*/ 1555 w 3169"/>
                <a:gd name="T19" fmla="*/ 168 h 743"/>
                <a:gd name="T20" fmla="*/ 2055 w 3169"/>
                <a:gd name="T21" fmla="*/ 0 h 743"/>
                <a:gd name="T22" fmla="*/ 1977 w 3169"/>
                <a:gd name="T23" fmla="*/ 24 h 743"/>
                <a:gd name="T24" fmla="*/ 1852 w 3169"/>
                <a:gd name="T25" fmla="*/ 66 h 743"/>
                <a:gd name="T26" fmla="*/ 1616 w 3169"/>
                <a:gd name="T27" fmla="*/ 138 h 743"/>
                <a:gd name="T28" fmla="*/ 1350 w 3169"/>
                <a:gd name="T29" fmla="*/ 200 h 743"/>
                <a:gd name="T30" fmla="*/ 1278 w 3169"/>
                <a:gd name="T31" fmla="*/ 253 h 743"/>
                <a:gd name="T32" fmla="*/ 771 w 3169"/>
                <a:gd name="T33" fmla="*/ 415 h 743"/>
                <a:gd name="T34" fmla="*/ 337 w 3169"/>
                <a:gd name="T35" fmla="*/ 505 h 743"/>
                <a:gd name="T36" fmla="*/ 0 w 3169"/>
                <a:gd name="T37" fmla="*/ 621 h 743"/>
                <a:gd name="T38" fmla="*/ 301 w 3169"/>
                <a:gd name="T39" fmla="*/ 541 h 743"/>
                <a:gd name="T40" fmla="*/ 741 w 3169"/>
                <a:gd name="T41" fmla="*/ 451 h 743"/>
                <a:gd name="T42" fmla="*/ 1188 w 3169"/>
                <a:gd name="T43" fmla="*/ 313 h 743"/>
                <a:gd name="T44" fmla="*/ 989 w 3169"/>
                <a:gd name="T45" fmla="*/ 493 h 743"/>
                <a:gd name="T46" fmla="*/ 875 w 3169"/>
                <a:gd name="T47" fmla="*/ 747 h 743"/>
                <a:gd name="T48" fmla="*/ 869 w 3169"/>
                <a:gd name="T49" fmla="*/ 747 h 743"/>
                <a:gd name="T50" fmla="*/ 941 w 3169"/>
                <a:gd name="T51" fmla="*/ 747 h 743"/>
                <a:gd name="T52" fmla="*/ 1030 w 3169"/>
                <a:gd name="T53" fmla="*/ 499 h 743"/>
                <a:gd name="T54" fmla="*/ 1307 w 3169"/>
                <a:gd name="T55" fmla="*/ 283 h 743"/>
                <a:gd name="T56" fmla="*/ 1543 w 3169"/>
                <a:gd name="T57" fmla="*/ 451 h 743"/>
                <a:gd name="T58" fmla="*/ 1784 w 3169"/>
                <a:gd name="T59" fmla="*/ 681 h 743"/>
                <a:gd name="T60" fmla="*/ 1870 w 3169"/>
                <a:gd name="T61" fmla="*/ 747 h 743"/>
                <a:gd name="T62" fmla="*/ 1935 w 3169"/>
                <a:gd name="T63" fmla="*/ 747 h 743"/>
                <a:gd name="T64" fmla="*/ 1706 w 3169"/>
                <a:gd name="T65" fmla="*/ 529 h 743"/>
                <a:gd name="T66" fmla="*/ 1399 w 3169"/>
                <a:gd name="T67" fmla="*/ 241 h 743"/>
                <a:gd name="T68" fmla="*/ 1399 w 3169"/>
                <a:gd name="T69" fmla="*/ 241 h 74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Прямоуг.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" name="Прямоуг.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Полилиния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Полилиния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Полилиния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Полилиния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>
                <a:gd name="T0" fmla="*/ 871 w 3188"/>
                <a:gd name="T1" fmla="*/ 1423 h 2024"/>
                <a:gd name="T2" fmla="*/ 907 w 3188"/>
                <a:gd name="T3" fmla="*/ 1393 h 2024"/>
                <a:gd name="T4" fmla="*/ 991 w 3188"/>
                <a:gd name="T5" fmla="*/ 1320 h 2024"/>
                <a:gd name="T6" fmla="*/ 1033 w 3188"/>
                <a:gd name="T7" fmla="*/ 1297 h 2024"/>
                <a:gd name="T8" fmla="*/ 1086 w 3188"/>
                <a:gd name="T9" fmla="*/ 1249 h 2024"/>
                <a:gd name="T10" fmla="*/ 1123 w 3188"/>
                <a:gd name="T11" fmla="*/ 1219 h 2024"/>
                <a:gd name="T12" fmla="*/ 1057 w 3188"/>
                <a:gd name="T13" fmla="*/ 1153 h 2024"/>
                <a:gd name="T14" fmla="*/ 877 w 3188"/>
                <a:gd name="T15" fmla="*/ 1021 h 2024"/>
                <a:gd name="T16" fmla="*/ 655 w 3188"/>
                <a:gd name="T17" fmla="*/ 907 h 2024"/>
                <a:gd name="T18" fmla="*/ 655 w 3188"/>
                <a:gd name="T19" fmla="*/ 846 h 2024"/>
                <a:gd name="T20" fmla="*/ 643 w 3188"/>
                <a:gd name="T21" fmla="*/ 708 h 2024"/>
                <a:gd name="T22" fmla="*/ 552 w 3188"/>
                <a:gd name="T23" fmla="*/ 642 h 2024"/>
                <a:gd name="T24" fmla="*/ 510 w 3188"/>
                <a:gd name="T25" fmla="*/ 570 h 2024"/>
                <a:gd name="T26" fmla="*/ 637 w 3188"/>
                <a:gd name="T27" fmla="*/ 564 h 2024"/>
                <a:gd name="T28" fmla="*/ 763 w 3188"/>
                <a:gd name="T29" fmla="*/ 570 h 2024"/>
                <a:gd name="T30" fmla="*/ 1091 w 3188"/>
                <a:gd name="T31" fmla="*/ 850 h 2024"/>
                <a:gd name="T32" fmla="*/ 1009 w 3188"/>
                <a:gd name="T33" fmla="*/ 566 h 2024"/>
                <a:gd name="T34" fmla="*/ 1054 w 3188"/>
                <a:gd name="T35" fmla="*/ 265 h 2024"/>
                <a:gd name="T36" fmla="*/ 1249 w 3188"/>
                <a:gd name="T37" fmla="*/ 0 h 2024"/>
                <a:gd name="T38" fmla="*/ 1466 w 3188"/>
                <a:gd name="T39" fmla="*/ 292 h 2024"/>
                <a:gd name="T40" fmla="*/ 1475 w 3188"/>
                <a:gd name="T41" fmla="*/ 548 h 2024"/>
                <a:gd name="T42" fmla="*/ 1567 w 3188"/>
                <a:gd name="T43" fmla="*/ 630 h 2024"/>
                <a:gd name="T44" fmla="*/ 1795 w 3188"/>
                <a:gd name="T45" fmla="*/ 365 h 2024"/>
                <a:gd name="T46" fmla="*/ 2245 w 3188"/>
                <a:gd name="T47" fmla="*/ 150 h 2024"/>
                <a:gd name="T48" fmla="*/ 2618 w 3188"/>
                <a:gd name="T49" fmla="*/ 180 h 2024"/>
                <a:gd name="T50" fmla="*/ 3050 w 3188"/>
                <a:gd name="T51" fmla="*/ 150 h 2024"/>
                <a:gd name="T52" fmla="*/ 3140 w 3188"/>
                <a:gd name="T53" fmla="*/ 210 h 2024"/>
                <a:gd name="T54" fmla="*/ 2990 w 3188"/>
                <a:gd name="T55" fmla="*/ 210 h 2024"/>
                <a:gd name="T56" fmla="*/ 2834 w 3188"/>
                <a:gd name="T57" fmla="*/ 377 h 2024"/>
                <a:gd name="T58" fmla="*/ 2702 w 3188"/>
                <a:gd name="T59" fmla="*/ 648 h 2024"/>
                <a:gd name="T60" fmla="*/ 2582 w 3188"/>
                <a:gd name="T61" fmla="*/ 828 h 2024"/>
                <a:gd name="T62" fmla="*/ 2234 w 3188"/>
                <a:gd name="T63" fmla="*/ 1009 h 2024"/>
                <a:gd name="T64" fmla="*/ 1963 w 3188"/>
                <a:gd name="T65" fmla="*/ 1075 h 2024"/>
                <a:gd name="T66" fmla="*/ 2257 w 3188"/>
                <a:gd name="T67" fmla="*/ 1111 h 2024"/>
                <a:gd name="T68" fmla="*/ 2600 w 3188"/>
                <a:gd name="T69" fmla="*/ 1207 h 2024"/>
                <a:gd name="T70" fmla="*/ 2894 w 3188"/>
                <a:gd name="T71" fmla="*/ 1441 h 2024"/>
                <a:gd name="T72" fmla="*/ 3122 w 3188"/>
                <a:gd name="T73" fmla="*/ 1555 h 2024"/>
                <a:gd name="T74" fmla="*/ 3032 w 3188"/>
                <a:gd name="T75" fmla="*/ 1585 h 2024"/>
                <a:gd name="T76" fmla="*/ 3008 w 3188"/>
                <a:gd name="T77" fmla="*/ 1591 h 2024"/>
                <a:gd name="T78" fmla="*/ 2960 w 3188"/>
                <a:gd name="T79" fmla="*/ 1597 h 2024"/>
                <a:gd name="T80" fmla="*/ 2882 w 3188"/>
                <a:gd name="T81" fmla="*/ 1609 h 2024"/>
                <a:gd name="T82" fmla="*/ 2846 w 3188"/>
                <a:gd name="T83" fmla="*/ 1609 h 2024"/>
                <a:gd name="T84" fmla="*/ 2774 w 3188"/>
                <a:gd name="T85" fmla="*/ 1615 h 2024"/>
                <a:gd name="T86" fmla="*/ 2726 w 3188"/>
                <a:gd name="T87" fmla="*/ 1621 h 2024"/>
                <a:gd name="T88" fmla="*/ 2708 w 3188"/>
                <a:gd name="T89" fmla="*/ 1621 h 2024"/>
                <a:gd name="T90" fmla="*/ 2594 w 3188"/>
                <a:gd name="T91" fmla="*/ 1657 h 2024"/>
                <a:gd name="T92" fmla="*/ 2533 w 3188"/>
                <a:gd name="T93" fmla="*/ 1663 h 2024"/>
                <a:gd name="T94" fmla="*/ 2444 w 3188"/>
                <a:gd name="T95" fmla="*/ 1675 h 2024"/>
                <a:gd name="T96" fmla="*/ 2378 w 3188"/>
                <a:gd name="T97" fmla="*/ 1687 h 2024"/>
                <a:gd name="T98" fmla="*/ 2360 w 3188"/>
                <a:gd name="T99" fmla="*/ 1705 h 2024"/>
                <a:gd name="T100" fmla="*/ 2305 w 3188"/>
                <a:gd name="T101" fmla="*/ 1687 h 2024"/>
                <a:gd name="T102" fmla="*/ 2263 w 3188"/>
                <a:gd name="T103" fmla="*/ 1663 h 2024"/>
                <a:gd name="T104" fmla="*/ 2017 w 3188"/>
                <a:gd name="T105" fmla="*/ 1585 h 2024"/>
                <a:gd name="T106" fmla="*/ 1711 w 3188"/>
                <a:gd name="T107" fmla="*/ 1453 h 2024"/>
                <a:gd name="T108" fmla="*/ 1880 w 3188"/>
                <a:gd name="T109" fmla="*/ 1844 h 2024"/>
                <a:gd name="T110" fmla="*/ 1771 w 3188"/>
                <a:gd name="T111" fmla="*/ 1922 h 2024"/>
                <a:gd name="T112" fmla="*/ 1531 w 3188"/>
                <a:gd name="T113" fmla="*/ 1753 h 2024"/>
                <a:gd name="T114" fmla="*/ 1411 w 3188"/>
                <a:gd name="T115" fmla="*/ 1477 h 2024"/>
                <a:gd name="T116" fmla="*/ 1219 w 3188"/>
                <a:gd name="T117" fmla="*/ 1291 h 2024"/>
                <a:gd name="T118" fmla="*/ 127 w 3188"/>
                <a:gd name="T119" fmla="*/ 2006 h 2024"/>
                <a:gd name="T120" fmla="*/ 865 w 3188"/>
                <a:gd name="T121" fmla="*/ 1429 h 202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" name="Полилиния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>
                <a:gd name="T0" fmla="*/ 318 w 2144"/>
                <a:gd name="T1" fmla="*/ 1078 h 1787"/>
                <a:gd name="T2" fmla="*/ 217 w 2144"/>
                <a:gd name="T3" fmla="*/ 928 h 1787"/>
                <a:gd name="T4" fmla="*/ 102 w 2144"/>
                <a:gd name="T5" fmla="*/ 808 h 1787"/>
                <a:gd name="T6" fmla="*/ 36 w 2144"/>
                <a:gd name="T7" fmla="*/ 742 h 1787"/>
                <a:gd name="T8" fmla="*/ 0 w 2144"/>
                <a:gd name="T9" fmla="*/ 700 h 1787"/>
                <a:gd name="T10" fmla="*/ 270 w 2144"/>
                <a:gd name="T11" fmla="*/ 958 h 1787"/>
                <a:gd name="T12" fmla="*/ 294 w 2144"/>
                <a:gd name="T13" fmla="*/ 1006 h 1787"/>
                <a:gd name="T14" fmla="*/ 367 w 2144"/>
                <a:gd name="T15" fmla="*/ 670 h 1787"/>
                <a:gd name="T16" fmla="*/ 379 w 2144"/>
                <a:gd name="T17" fmla="*/ 411 h 1787"/>
                <a:gd name="T18" fmla="*/ 347 w 2144"/>
                <a:gd name="T19" fmla="*/ 118 h 1787"/>
                <a:gd name="T20" fmla="*/ 393 w 2144"/>
                <a:gd name="T21" fmla="*/ 0 h 1787"/>
                <a:gd name="T22" fmla="*/ 397 w 2144"/>
                <a:gd name="T23" fmla="*/ 357 h 1787"/>
                <a:gd name="T24" fmla="*/ 421 w 2144"/>
                <a:gd name="T25" fmla="*/ 609 h 1787"/>
                <a:gd name="T26" fmla="*/ 385 w 2144"/>
                <a:gd name="T27" fmla="*/ 826 h 1787"/>
                <a:gd name="T28" fmla="*/ 385 w 2144"/>
                <a:gd name="T29" fmla="*/ 1036 h 1787"/>
                <a:gd name="T30" fmla="*/ 877 w 2144"/>
                <a:gd name="T31" fmla="*/ 784 h 1787"/>
                <a:gd name="T32" fmla="*/ 1309 w 2144"/>
                <a:gd name="T33" fmla="*/ 555 h 1787"/>
                <a:gd name="T34" fmla="*/ 1802 w 2144"/>
                <a:gd name="T35" fmla="*/ 249 h 1787"/>
                <a:gd name="T36" fmla="*/ 2096 w 2144"/>
                <a:gd name="T37" fmla="*/ 69 h 1787"/>
                <a:gd name="T38" fmla="*/ 1814 w 2144"/>
                <a:gd name="T39" fmla="*/ 279 h 1787"/>
                <a:gd name="T40" fmla="*/ 1453 w 2144"/>
                <a:gd name="T41" fmla="*/ 501 h 1787"/>
                <a:gd name="T42" fmla="*/ 1123 w 2144"/>
                <a:gd name="T43" fmla="*/ 700 h 1787"/>
                <a:gd name="T44" fmla="*/ 739 w 2144"/>
                <a:gd name="T45" fmla="*/ 898 h 1787"/>
                <a:gd name="T46" fmla="*/ 463 w 2144"/>
                <a:gd name="T47" fmla="*/ 1084 h 1787"/>
                <a:gd name="T48" fmla="*/ 817 w 2144"/>
                <a:gd name="T49" fmla="*/ 1193 h 1787"/>
                <a:gd name="T50" fmla="*/ 1285 w 2144"/>
                <a:gd name="T51" fmla="*/ 1187 h 1787"/>
                <a:gd name="T52" fmla="*/ 1916 w 2144"/>
                <a:gd name="T53" fmla="*/ 1396 h 1787"/>
                <a:gd name="T54" fmla="*/ 2144 w 2144"/>
                <a:gd name="T55" fmla="*/ 1420 h 1787"/>
                <a:gd name="T56" fmla="*/ 1814 w 2144"/>
                <a:gd name="T57" fmla="*/ 1408 h 1787"/>
                <a:gd name="T58" fmla="*/ 1435 w 2144"/>
                <a:gd name="T59" fmla="*/ 1288 h 1787"/>
                <a:gd name="T60" fmla="*/ 1219 w 2144"/>
                <a:gd name="T61" fmla="*/ 1229 h 1787"/>
                <a:gd name="T62" fmla="*/ 799 w 2144"/>
                <a:gd name="T63" fmla="*/ 1223 h 1787"/>
                <a:gd name="T64" fmla="*/ 505 w 2144"/>
                <a:gd name="T65" fmla="*/ 1145 h 1787"/>
                <a:gd name="T66" fmla="*/ 733 w 2144"/>
                <a:gd name="T67" fmla="*/ 1378 h 1787"/>
                <a:gd name="T68" fmla="*/ 877 w 2144"/>
                <a:gd name="T69" fmla="*/ 1619 h 1787"/>
                <a:gd name="T70" fmla="*/ 1009 w 2144"/>
                <a:gd name="T71" fmla="*/ 1787 h 1787"/>
                <a:gd name="T72" fmla="*/ 817 w 2144"/>
                <a:gd name="T73" fmla="*/ 1607 h 1787"/>
                <a:gd name="T74" fmla="*/ 673 w 2144"/>
                <a:gd name="T75" fmla="*/ 1372 h 1787"/>
                <a:gd name="T76" fmla="*/ 415 w 2144"/>
                <a:gd name="T77" fmla="*/ 1109 h 1787"/>
                <a:gd name="T78" fmla="*/ 318 w 2144"/>
                <a:gd name="T79" fmla="*/ 1078 h 1787"/>
                <a:gd name="T80" fmla="*/ 318 w 2144"/>
                <a:gd name="T81" fmla="*/ 1078 h 178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" name="Полилиния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>
                <a:gd name="T0" fmla="*/ 1814 w 2828"/>
                <a:gd name="T1" fmla="*/ 606 h 2366"/>
                <a:gd name="T2" fmla="*/ 1615 w 2828"/>
                <a:gd name="T3" fmla="*/ 252 h 2366"/>
                <a:gd name="T4" fmla="*/ 1345 w 2828"/>
                <a:gd name="T5" fmla="*/ 132 h 2366"/>
                <a:gd name="T6" fmla="*/ 1381 w 2828"/>
                <a:gd name="T7" fmla="*/ 492 h 2366"/>
                <a:gd name="T8" fmla="*/ 955 w 2828"/>
                <a:gd name="T9" fmla="*/ 221 h 2366"/>
                <a:gd name="T10" fmla="*/ 877 w 2828"/>
                <a:gd name="T11" fmla="*/ 161 h 2366"/>
                <a:gd name="T12" fmla="*/ 841 w 2828"/>
                <a:gd name="T13" fmla="*/ 167 h 2366"/>
                <a:gd name="T14" fmla="*/ 720 w 2828"/>
                <a:gd name="T15" fmla="*/ 161 h 2366"/>
                <a:gd name="T16" fmla="*/ 613 w 2828"/>
                <a:gd name="T17" fmla="*/ 144 h 2366"/>
                <a:gd name="T18" fmla="*/ 492 w 2828"/>
                <a:gd name="T19" fmla="*/ 161 h 2366"/>
                <a:gd name="T20" fmla="*/ 432 w 2828"/>
                <a:gd name="T21" fmla="*/ 150 h 2366"/>
                <a:gd name="T22" fmla="*/ 342 w 2828"/>
                <a:gd name="T23" fmla="*/ 138 h 2366"/>
                <a:gd name="T24" fmla="*/ 246 w 2828"/>
                <a:gd name="T25" fmla="*/ 126 h 2366"/>
                <a:gd name="T26" fmla="*/ 174 w 2828"/>
                <a:gd name="T27" fmla="*/ 114 h 2366"/>
                <a:gd name="T28" fmla="*/ 216 w 2828"/>
                <a:gd name="T29" fmla="*/ 240 h 2366"/>
                <a:gd name="T30" fmla="*/ 607 w 2828"/>
                <a:gd name="T31" fmla="*/ 588 h 2366"/>
                <a:gd name="T32" fmla="*/ 1177 w 2828"/>
                <a:gd name="T33" fmla="*/ 817 h 2366"/>
                <a:gd name="T34" fmla="*/ 972 w 2828"/>
                <a:gd name="T35" fmla="*/ 871 h 2366"/>
                <a:gd name="T36" fmla="*/ 492 w 2828"/>
                <a:gd name="T37" fmla="*/ 1111 h 2366"/>
                <a:gd name="T38" fmla="*/ 276 w 2828"/>
                <a:gd name="T39" fmla="*/ 1441 h 2366"/>
                <a:gd name="T40" fmla="*/ 42 w 2828"/>
                <a:gd name="T41" fmla="*/ 1441 h 2366"/>
                <a:gd name="T42" fmla="*/ 367 w 2828"/>
                <a:gd name="T43" fmla="*/ 1585 h 2366"/>
                <a:gd name="T44" fmla="*/ 949 w 2828"/>
                <a:gd name="T45" fmla="*/ 1712 h 2366"/>
                <a:gd name="T46" fmla="*/ 1519 w 2828"/>
                <a:gd name="T47" fmla="*/ 1537 h 2366"/>
                <a:gd name="T48" fmla="*/ 1735 w 2828"/>
                <a:gd name="T49" fmla="*/ 1513 h 2366"/>
                <a:gd name="T50" fmla="*/ 1723 w 2828"/>
                <a:gd name="T51" fmla="*/ 1802 h 2366"/>
                <a:gd name="T52" fmla="*/ 2042 w 2828"/>
                <a:gd name="T53" fmla="*/ 2229 h 2366"/>
                <a:gd name="T54" fmla="*/ 2191 w 2828"/>
                <a:gd name="T55" fmla="*/ 2133 h 2366"/>
                <a:gd name="T56" fmla="*/ 2270 w 2828"/>
                <a:gd name="T57" fmla="*/ 1970 h 2366"/>
                <a:gd name="T58" fmla="*/ 2233 w 2828"/>
                <a:gd name="T59" fmla="*/ 1573 h 2366"/>
                <a:gd name="T60" fmla="*/ 2294 w 2828"/>
                <a:gd name="T61" fmla="*/ 1483 h 2366"/>
                <a:gd name="T62" fmla="*/ 2588 w 2828"/>
                <a:gd name="T63" fmla="*/ 1688 h 2366"/>
                <a:gd name="T64" fmla="*/ 2695 w 2828"/>
                <a:gd name="T65" fmla="*/ 1682 h 2366"/>
                <a:gd name="T66" fmla="*/ 2588 w 2828"/>
                <a:gd name="T67" fmla="*/ 1543 h 2366"/>
                <a:gd name="T68" fmla="*/ 2510 w 2828"/>
                <a:gd name="T69" fmla="*/ 1357 h 2366"/>
                <a:gd name="T70" fmla="*/ 2354 w 2828"/>
                <a:gd name="T71" fmla="*/ 1184 h 2366"/>
                <a:gd name="T72" fmla="*/ 2102 w 2828"/>
                <a:gd name="T73" fmla="*/ 931 h 2366"/>
                <a:gd name="T74" fmla="*/ 2137 w 2828"/>
                <a:gd name="T75" fmla="*/ 907 h 2366"/>
                <a:gd name="T76" fmla="*/ 2215 w 2828"/>
                <a:gd name="T77" fmla="*/ 871 h 2366"/>
                <a:gd name="T78" fmla="*/ 2324 w 2828"/>
                <a:gd name="T79" fmla="*/ 817 h 2366"/>
                <a:gd name="T80" fmla="*/ 2372 w 2828"/>
                <a:gd name="T81" fmla="*/ 787 h 2366"/>
                <a:gd name="T82" fmla="*/ 2078 w 2828"/>
                <a:gd name="T83" fmla="*/ 865 h 2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Полилиния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>
                <a:gd name="T0" fmla="*/ 1858 w 2153"/>
                <a:gd name="T1" fmla="*/ 855 h 1930"/>
                <a:gd name="T2" fmla="*/ 1953 w 2153"/>
                <a:gd name="T3" fmla="*/ 1023 h 1930"/>
                <a:gd name="T4" fmla="*/ 2069 w 2153"/>
                <a:gd name="T5" fmla="*/ 1172 h 1930"/>
                <a:gd name="T6" fmla="*/ 2135 w 2153"/>
                <a:gd name="T7" fmla="*/ 1252 h 1930"/>
                <a:gd name="T8" fmla="*/ 2171 w 2153"/>
                <a:gd name="T9" fmla="*/ 1300 h 1930"/>
                <a:gd name="T10" fmla="*/ 1905 w 2153"/>
                <a:gd name="T11" fmla="*/ 981 h 1930"/>
                <a:gd name="T12" fmla="*/ 1876 w 2153"/>
                <a:gd name="T13" fmla="*/ 933 h 1930"/>
                <a:gd name="T14" fmla="*/ 1796 w 2153"/>
                <a:gd name="T15" fmla="*/ 1246 h 1930"/>
                <a:gd name="T16" fmla="*/ 1784 w 2153"/>
                <a:gd name="T17" fmla="*/ 1492 h 1930"/>
                <a:gd name="T18" fmla="*/ 1834 w 2153"/>
                <a:gd name="T19" fmla="*/ 1914 h 1930"/>
                <a:gd name="T20" fmla="*/ 1803 w 2153"/>
                <a:gd name="T21" fmla="*/ 1938 h 1930"/>
                <a:gd name="T22" fmla="*/ 1760 w 2153"/>
                <a:gd name="T23" fmla="*/ 1540 h 1930"/>
                <a:gd name="T24" fmla="*/ 1742 w 2153"/>
                <a:gd name="T25" fmla="*/ 1294 h 1930"/>
                <a:gd name="T26" fmla="*/ 1778 w 2153"/>
                <a:gd name="T27" fmla="*/ 1089 h 1930"/>
                <a:gd name="T28" fmla="*/ 1784 w 2153"/>
                <a:gd name="T29" fmla="*/ 879 h 1930"/>
                <a:gd name="T30" fmla="*/ 1278 w 2153"/>
                <a:gd name="T31" fmla="*/ 1011 h 1930"/>
                <a:gd name="T32" fmla="*/ 831 w 2153"/>
                <a:gd name="T33" fmla="*/ 1136 h 1930"/>
                <a:gd name="T34" fmla="*/ 325 w 2153"/>
                <a:gd name="T35" fmla="*/ 1318 h 1930"/>
                <a:gd name="T36" fmla="*/ 18 w 2153"/>
                <a:gd name="T37" fmla="*/ 1426 h 1930"/>
                <a:gd name="T38" fmla="*/ 313 w 2153"/>
                <a:gd name="T39" fmla="*/ 1288 h 1930"/>
                <a:gd name="T40" fmla="*/ 688 w 2153"/>
                <a:gd name="T41" fmla="*/ 1148 h 1930"/>
                <a:gd name="T42" fmla="*/ 1030 w 2153"/>
                <a:gd name="T43" fmla="*/ 1041 h 1930"/>
                <a:gd name="T44" fmla="*/ 1423 w 2153"/>
                <a:gd name="T45" fmla="*/ 933 h 1930"/>
                <a:gd name="T46" fmla="*/ 1706 w 2153"/>
                <a:gd name="T47" fmla="*/ 819 h 1930"/>
                <a:gd name="T48" fmla="*/ 1345 w 2153"/>
                <a:gd name="T49" fmla="*/ 625 h 1930"/>
                <a:gd name="T50" fmla="*/ 869 w 2153"/>
                <a:gd name="T51" fmla="*/ 517 h 1930"/>
                <a:gd name="T52" fmla="*/ 229 w 2153"/>
                <a:gd name="T53" fmla="*/ 161 h 1930"/>
                <a:gd name="T54" fmla="*/ 0 w 2153"/>
                <a:gd name="T55" fmla="*/ 83 h 1930"/>
                <a:gd name="T56" fmla="*/ 331 w 2153"/>
                <a:gd name="T57" fmla="*/ 179 h 1930"/>
                <a:gd name="T58" fmla="*/ 718 w 2153"/>
                <a:gd name="T59" fmla="*/ 385 h 1930"/>
                <a:gd name="T60" fmla="*/ 941 w 2153"/>
                <a:gd name="T61" fmla="*/ 493 h 1930"/>
                <a:gd name="T62" fmla="*/ 1363 w 2153"/>
                <a:gd name="T63" fmla="*/ 595 h 1930"/>
                <a:gd name="T64" fmla="*/ 1664 w 2153"/>
                <a:gd name="T65" fmla="*/ 747 h 1930"/>
                <a:gd name="T66" fmla="*/ 1435 w 2153"/>
                <a:gd name="T67" fmla="*/ 463 h 1930"/>
                <a:gd name="T68" fmla="*/ 1296 w 2153"/>
                <a:gd name="T69" fmla="*/ 191 h 1930"/>
                <a:gd name="T70" fmla="*/ 1164 w 2153"/>
                <a:gd name="T71" fmla="*/ 0 h 1930"/>
                <a:gd name="T72" fmla="*/ 1351 w 2153"/>
                <a:gd name="T73" fmla="*/ 215 h 1930"/>
                <a:gd name="T74" fmla="*/ 1501 w 2153"/>
                <a:gd name="T75" fmla="*/ 487 h 1930"/>
                <a:gd name="T76" fmla="*/ 1760 w 2153"/>
                <a:gd name="T77" fmla="*/ 807 h 1930"/>
                <a:gd name="T78" fmla="*/ 1858 w 2153"/>
                <a:gd name="T79" fmla="*/ 855 h 1930"/>
                <a:gd name="T80" fmla="*/ 1858 w 2153"/>
                <a:gd name="T81" fmla="*/ 855 h 193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141" name="Прямоуг. 2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8800"/>
            <a:ext cx="7772400" cy="1736725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5142" name="Прямоуг.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23" name="Прямоуг. 2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8733F56-08A4-434A-8E81-5F14A245E762}" type="datetimeFigureOut">
              <a:rPr lang="ru-RU" smtClean="0"/>
              <a:pPr/>
              <a:t>18.03.2012</a:t>
            </a:fld>
            <a:endParaRPr lang="ru-RU"/>
          </a:p>
        </p:txBody>
      </p:sp>
      <p:sp>
        <p:nvSpPr>
          <p:cNvPr id="24" name="Прямоуг.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5" name="Прямоуг.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CB7396-3622-473A-BB12-4A11DAAB1F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8643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Прямоуг.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733F56-08A4-434A-8E81-5F14A245E762}" type="datetimeFigureOut">
              <a:rPr lang="ru-RU" smtClean="0"/>
              <a:pPr/>
              <a:t>18.03.2012</a:t>
            </a:fld>
            <a:endParaRPr lang="ru-RU"/>
          </a:p>
        </p:txBody>
      </p:sp>
      <p:sp>
        <p:nvSpPr>
          <p:cNvPr id="5" name="Прямоуг.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Прямоуг.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CB7396-3622-473A-BB12-4A11DAAB1F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4059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Прямоуг.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733F56-08A4-434A-8E81-5F14A245E762}" type="datetimeFigureOut">
              <a:rPr lang="ru-RU" smtClean="0"/>
              <a:pPr/>
              <a:t>18.03.2012</a:t>
            </a:fld>
            <a:endParaRPr lang="ru-RU"/>
          </a:p>
        </p:txBody>
      </p:sp>
      <p:sp>
        <p:nvSpPr>
          <p:cNvPr id="5" name="Прямоуг.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Прямоуг.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CB7396-3622-473A-BB12-4A11DAAB1F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5904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Прямоуг.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Прямоуг.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оуг.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A307D5-0836-40D2-ACFD-F5885E31EBE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9298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Прямоуг.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733F56-08A4-434A-8E81-5F14A245E762}" type="datetimeFigureOut">
              <a:rPr lang="ru-RU" smtClean="0"/>
              <a:pPr/>
              <a:t>18.03.2012</a:t>
            </a:fld>
            <a:endParaRPr lang="ru-RU"/>
          </a:p>
        </p:txBody>
      </p:sp>
      <p:sp>
        <p:nvSpPr>
          <p:cNvPr id="6" name="Прямоуг.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Прямоуг.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CB7396-3622-473A-BB12-4A11DAAB1F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4334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Прямоуг.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733F56-08A4-434A-8E81-5F14A245E762}" type="datetimeFigureOut">
              <a:rPr lang="ru-RU" smtClean="0"/>
              <a:pPr/>
              <a:t>18.03.2012</a:t>
            </a:fld>
            <a:endParaRPr lang="ru-RU"/>
          </a:p>
        </p:txBody>
      </p:sp>
      <p:sp>
        <p:nvSpPr>
          <p:cNvPr id="6" name="Прямоуг.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Прямоуг.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CB7396-3622-473A-BB12-4A11DAAB1F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928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Прямоуг.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733F56-08A4-434A-8E81-5F14A245E762}" type="datetimeFigureOut">
              <a:rPr lang="ru-RU" smtClean="0"/>
              <a:pPr/>
              <a:t>18.03.2012</a:t>
            </a:fld>
            <a:endParaRPr lang="ru-RU"/>
          </a:p>
        </p:txBody>
      </p:sp>
      <p:sp>
        <p:nvSpPr>
          <p:cNvPr id="5" name="Прямоуг.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Прямоуг.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CB7396-3622-473A-BB12-4A11DAAB1F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9919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Прямоуг.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733F56-08A4-434A-8E81-5F14A245E762}" type="datetimeFigureOut">
              <a:rPr lang="ru-RU" smtClean="0"/>
              <a:pPr/>
              <a:t>18.03.2012</a:t>
            </a:fld>
            <a:endParaRPr lang="ru-RU"/>
          </a:p>
        </p:txBody>
      </p:sp>
      <p:sp>
        <p:nvSpPr>
          <p:cNvPr id="5" name="Прямоуг.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Прямоуг.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CB7396-3622-473A-BB12-4A11DAAB1F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9592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Прямоуг.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733F56-08A4-434A-8E81-5F14A245E762}" type="datetimeFigureOut">
              <a:rPr lang="ru-RU" smtClean="0"/>
              <a:pPr/>
              <a:t>18.03.2012</a:t>
            </a:fld>
            <a:endParaRPr lang="ru-RU"/>
          </a:p>
        </p:txBody>
      </p:sp>
      <p:sp>
        <p:nvSpPr>
          <p:cNvPr id="6" name="Прямоуг.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Прямоуг.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CB7396-3622-473A-BB12-4A11DAAB1F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6046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Прямоуг.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733F56-08A4-434A-8E81-5F14A245E762}" type="datetimeFigureOut">
              <a:rPr lang="ru-RU" smtClean="0"/>
              <a:pPr/>
              <a:t>18.03.2012</a:t>
            </a:fld>
            <a:endParaRPr lang="ru-RU"/>
          </a:p>
        </p:txBody>
      </p:sp>
      <p:sp>
        <p:nvSpPr>
          <p:cNvPr id="8" name="Прямоуг.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Прямоуг.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CB7396-3622-473A-BB12-4A11DAAB1F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858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рямоуг.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733F56-08A4-434A-8E81-5F14A245E762}" type="datetimeFigureOut">
              <a:rPr lang="ru-RU" smtClean="0"/>
              <a:pPr/>
              <a:t>18.03.2012</a:t>
            </a:fld>
            <a:endParaRPr lang="ru-RU"/>
          </a:p>
        </p:txBody>
      </p:sp>
      <p:sp>
        <p:nvSpPr>
          <p:cNvPr id="4" name="Прямоуг.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Прямоуг.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CB7396-3622-473A-BB12-4A11DAAB1F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1665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.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733F56-08A4-434A-8E81-5F14A245E762}" type="datetimeFigureOut">
              <a:rPr lang="ru-RU" smtClean="0"/>
              <a:pPr/>
              <a:t>18.03.2012</a:t>
            </a:fld>
            <a:endParaRPr lang="ru-RU"/>
          </a:p>
        </p:txBody>
      </p:sp>
      <p:sp>
        <p:nvSpPr>
          <p:cNvPr id="3" name="Прямоуг.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Прямоуг.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CB7396-3622-473A-BB12-4A11DAAB1F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8724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Прямоуг.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733F56-08A4-434A-8E81-5F14A245E762}" type="datetimeFigureOut">
              <a:rPr lang="ru-RU" smtClean="0"/>
              <a:pPr/>
              <a:t>18.03.2012</a:t>
            </a:fld>
            <a:endParaRPr lang="ru-RU"/>
          </a:p>
        </p:txBody>
      </p:sp>
      <p:sp>
        <p:nvSpPr>
          <p:cNvPr id="6" name="Прямоуг.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Прямоуг.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CB7396-3622-473A-BB12-4A11DAAB1F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744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Прямоуг.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733F56-08A4-434A-8E81-5F14A245E762}" type="datetimeFigureOut">
              <a:rPr lang="ru-RU" smtClean="0"/>
              <a:pPr/>
              <a:t>18.03.2012</a:t>
            </a:fld>
            <a:endParaRPr lang="ru-RU"/>
          </a:p>
        </p:txBody>
      </p:sp>
      <p:sp>
        <p:nvSpPr>
          <p:cNvPr id="6" name="Прямоуг.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Прямоуг.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CB7396-3622-473A-BB12-4A11DAAB1F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9157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Группа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4099" name="Полилиния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>
                <a:gd name="T0" fmla="*/ 744 w 2515"/>
                <a:gd name="T1" fmla="*/ 1669 h 1970"/>
                <a:gd name="T2" fmla="*/ 852 w 2515"/>
                <a:gd name="T3" fmla="*/ 1400 h 1970"/>
                <a:gd name="T4" fmla="*/ 876 w 2515"/>
                <a:gd name="T5" fmla="*/ 1171 h 1970"/>
                <a:gd name="T6" fmla="*/ 979 w 2515"/>
                <a:gd name="T7" fmla="*/ 1370 h 1970"/>
                <a:gd name="T8" fmla="*/ 1231 w 2515"/>
                <a:gd name="T9" fmla="*/ 1621 h 1970"/>
                <a:gd name="T10" fmla="*/ 1471 w 2515"/>
                <a:gd name="T11" fmla="*/ 1693 h 1970"/>
                <a:gd name="T12" fmla="*/ 1819 w 2515"/>
                <a:gd name="T13" fmla="*/ 1678 h 1970"/>
                <a:gd name="T14" fmla="*/ 1893 w 2515"/>
                <a:gd name="T15" fmla="*/ 1513 h 1970"/>
                <a:gd name="T16" fmla="*/ 1874 w 2515"/>
                <a:gd name="T17" fmla="*/ 1285 h 1970"/>
                <a:gd name="T18" fmla="*/ 1783 w 2515"/>
                <a:gd name="T19" fmla="*/ 967 h 1970"/>
                <a:gd name="T20" fmla="*/ 1289 w 2515"/>
                <a:gd name="T21" fmla="*/ 873 h 1970"/>
                <a:gd name="T22" fmla="*/ 1549 w 2515"/>
                <a:gd name="T23" fmla="*/ 745 h 1970"/>
                <a:gd name="T24" fmla="*/ 1753 w 2515"/>
                <a:gd name="T25" fmla="*/ 732 h 1970"/>
                <a:gd name="T26" fmla="*/ 2107 w 2515"/>
                <a:gd name="T27" fmla="*/ 618 h 1970"/>
                <a:gd name="T28" fmla="*/ 2377 w 2515"/>
                <a:gd name="T29" fmla="*/ 438 h 1970"/>
                <a:gd name="T30" fmla="*/ 2420 w 2515"/>
                <a:gd name="T31" fmla="*/ 343 h 1970"/>
                <a:gd name="T32" fmla="*/ 2077 w 2515"/>
                <a:gd name="T33" fmla="*/ 331 h 1970"/>
                <a:gd name="T34" fmla="*/ 1951 w 2515"/>
                <a:gd name="T35" fmla="*/ 301 h 1970"/>
                <a:gd name="T36" fmla="*/ 1645 w 2515"/>
                <a:gd name="T37" fmla="*/ 289 h 1970"/>
                <a:gd name="T38" fmla="*/ 1297 w 2515"/>
                <a:gd name="T39" fmla="*/ 408 h 1970"/>
                <a:gd name="T40" fmla="*/ 1308 w 2515"/>
                <a:gd name="T41" fmla="*/ 337 h 1970"/>
                <a:gd name="T42" fmla="*/ 1453 w 2515"/>
                <a:gd name="T43" fmla="*/ 168 h 1970"/>
                <a:gd name="T44" fmla="*/ 1477 w 2515"/>
                <a:gd name="T45" fmla="*/ 36 h 1970"/>
                <a:gd name="T46" fmla="*/ 1417 w 2515"/>
                <a:gd name="T47" fmla="*/ 24 h 1970"/>
                <a:gd name="T48" fmla="*/ 1189 w 2515"/>
                <a:gd name="T49" fmla="*/ 102 h 1970"/>
                <a:gd name="T50" fmla="*/ 1026 w 2515"/>
                <a:gd name="T51" fmla="*/ 144 h 1970"/>
                <a:gd name="T52" fmla="*/ 889 w 2515"/>
                <a:gd name="T53" fmla="*/ 331 h 1970"/>
                <a:gd name="T54" fmla="*/ 726 w 2515"/>
                <a:gd name="T55" fmla="*/ 480 h 1970"/>
                <a:gd name="T56" fmla="*/ 643 w 2515"/>
                <a:gd name="T57" fmla="*/ 540 h 1970"/>
                <a:gd name="T58" fmla="*/ 600 w 2515"/>
                <a:gd name="T59" fmla="*/ 516 h 1970"/>
                <a:gd name="T60" fmla="*/ 552 w 2515"/>
                <a:gd name="T61" fmla="*/ 486 h 1970"/>
                <a:gd name="T62" fmla="*/ 528 w 2515"/>
                <a:gd name="T63" fmla="*/ 462 h 1970"/>
                <a:gd name="T64" fmla="*/ 474 w 2515"/>
                <a:gd name="T65" fmla="*/ 426 h 1970"/>
                <a:gd name="T66" fmla="*/ 415 w 2515"/>
                <a:gd name="T67" fmla="*/ 390 h 1970"/>
                <a:gd name="T68" fmla="*/ 366 w 2515"/>
                <a:gd name="T69" fmla="*/ 366 h 1970"/>
                <a:gd name="T70" fmla="*/ 192 w 2515"/>
                <a:gd name="T71" fmla="*/ 234 h 1970"/>
                <a:gd name="T72" fmla="*/ 570 w 2515"/>
                <a:gd name="T73" fmla="*/ 564 h 1970"/>
                <a:gd name="T74" fmla="*/ 444 w 2515"/>
                <a:gd name="T75" fmla="*/ 732 h 1970"/>
                <a:gd name="T76" fmla="*/ 318 w 2515"/>
                <a:gd name="T77" fmla="*/ 787 h 1970"/>
                <a:gd name="T78" fmla="*/ 127 w 2515"/>
                <a:gd name="T79" fmla="*/ 853 h 1970"/>
                <a:gd name="T80" fmla="*/ 0 w 2515"/>
                <a:gd name="T81" fmla="*/ 1165 h 1970"/>
                <a:gd name="T82" fmla="*/ 372 w 2515"/>
                <a:gd name="T83" fmla="*/ 1015 h 1970"/>
                <a:gd name="T84" fmla="*/ 222 w 2515"/>
                <a:gd name="T85" fmla="*/ 1262 h 1970"/>
                <a:gd name="T86" fmla="*/ 139 w 2515"/>
                <a:gd name="T87" fmla="*/ 1459 h 1970"/>
                <a:gd name="T88" fmla="*/ 102 w 2515"/>
                <a:gd name="T89" fmla="*/ 1495 h 1970"/>
                <a:gd name="T90" fmla="*/ 84 w 2515"/>
                <a:gd name="T91" fmla="*/ 1519 h 1970"/>
                <a:gd name="T92" fmla="*/ 96 w 2515"/>
                <a:gd name="T93" fmla="*/ 1537 h 1970"/>
                <a:gd name="T94" fmla="*/ 127 w 2515"/>
                <a:gd name="T95" fmla="*/ 1567 h 1970"/>
                <a:gd name="T96" fmla="*/ 145 w 2515"/>
                <a:gd name="T97" fmla="*/ 1633 h 1970"/>
                <a:gd name="T98" fmla="*/ 156 w 2515"/>
                <a:gd name="T99" fmla="*/ 1693 h 1970"/>
                <a:gd name="T100" fmla="*/ 162 w 2515"/>
                <a:gd name="T101" fmla="*/ 1723 h 1970"/>
                <a:gd name="T102" fmla="*/ 216 w 2515"/>
                <a:gd name="T103" fmla="*/ 1802 h 1970"/>
                <a:gd name="T104" fmla="*/ 228 w 2515"/>
                <a:gd name="T105" fmla="*/ 1850 h 1970"/>
                <a:gd name="T106" fmla="*/ 240 w 2515"/>
                <a:gd name="T107" fmla="*/ 1904 h 1970"/>
                <a:gd name="T108" fmla="*/ 246 w 2515"/>
                <a:gd name="T109" fmla="*/ 1922 h 1970"/>
                <a:gd name="T110" fmla="*/ 258 w 2515"/>
                <a:gd name="T111" fmla="*/ 1970 h 1970"/>
                <a:gd name="T112" fmla="*/ 462 w 2515"/>
                <a:gd name="T113" fmla="*/ 1922 h 1970"/>
                <a:gd name="T114" fmla="*/ 624 w 2515"/>
                <a:gd name="T115" fmla="*/ 1778 h 1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3" name="Полилиния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>
                <a:gd name="T0" fmla="*/ 574 w 2123"/>
                <a:gd name="T1" fmla="*/ 933 h 1696"/>
                <a:gd name="T2" fmla="*/ 538 w 2123"/>
                <a:gd name="T3" fmla="*/ 611 h 1696"/>
                <a:gd name="T4" fmla="*/ 664 w 2123"/>
                <a:gd name="T5" fmla="*/ 354 h 1696"/>
                <a:gd name="T6" fmla="*/ 917 w 2123"/>
                <a:gd name="T7" fmla="*/ 525 h 1696"/>
                <a:gd name="T8" fmla="*/ 1202 w 2123"/>
                <a:gd name="T9" fmla="*/ 777 h 1696"/>
                <a:gd name="T10" fmla="*/ 1467 w 2123"/>
                <a:gd name="T11" fmla="*/ 992 h 1696"/>
                <a:gd name="T12" fmla="*/ 1782 w 2123"/>
                <a:gd name="T13" fmla="*/ 1216 h 1696"/>
                <a:gd name="T14" fmla="*/ 1863 w 2123"/>
                <a:gd name="T15" fmla="*/ 1264 h 1696"/>
                <a:gd name="T16" fmla="*/ 1817 w 2123"/>
                <a:gd name="T17" fmla="*/ 1212 h 1696"/>
                <a:gd name="T18" fmla="*/ 1397 w 2123"/>
                <a:gd name="T19" fmla="*/ 896 h 1696"/>
                <a:gd name="T20" fmla="*/ 1076 w 2123"/>
                <a:gd name="T21" fmla="*/ 611 h 1696"/>
                <a:gd name="T22" fmla="*/ 715 w 2123"/>
                <a:gd name="T23" fmla="*/ 294 h 1696"/>
                <a:gd name="T24" fmla="*/ 989 w 2123"/>
                <a:gd name="T25" fmla="*/ 278 h 1696"/>
                <a:gd name="T26" fmla="*/ 1272 w 2123"/>
                <a:gd name="T27" fmla="*/ 284 h 1696"/>
                <a:gd name="T28" fmla="*/ 1598 w 2123"/>
                <a:gd name="T29" fmla="*/ 240 h 1696"/>
                <a:gd name="T30" fmla="*/ 2101 w 2123"/>
                <a:gd name="T31" fmla="*/ 176 h 1696"/>
                <a:gd name="T32" fmla="*/ 2053 w 2123"/>
                <a:gd name="T33" fmla="*/ 155 h 1696"/>
                <a:gd name="T34" fmla="*/ 1527 w 2123"/>
                <a:gd name="T35" fmla="*/ 230 h 1696"/>
                <a:gd name="T36" fmla="*/ 1196 w 2123"/>
                <a:gd name="T37" fmla="*/ 246 h 1696"/>
                <a:gd name="T38" fmla="*/ 751 w 2123"/>
                <a:gd name="T39" fmla="*/ 230 h 1696"/>
                <a:gd name="T40" fmla="*/ 811 w 2123"/>
                <a:gd name="T41" fmla="*/ 203 h 1696"/>
                <a:gd name="T42" fmla="*/ 1130 w 2123"/>
                <a:gd name="T43" fmla="*/ 0 h 1696"/>
                <a:gd name="T44" fmla="*/ 1076 w 2123"/>
                <a:gd name="T45" fmla="*/ 26 h 1696"/>
                <a:gd name="T46" fmla="*/ 1000 w 2123"/>
                <a:gd name="T47" fmla="*/ 75 h 1696"/>
                <a:gd name="T48" fmla="*/ 847 w 2123"/>
                <a:gd name="T49" fmla="*/ 171 h 1696"/>
                <a:gd name="T50" fmla="*/ 664 w 2123"/>
                <a:gd name="T51" fmla="*/ 252 h 1696"/>
                <a:gd name="T52" fmla="*/ 628 w 2123"/>
                <a:gd name="T53" fmla="*/ 322 h 1696"/>
                <a:gd name="T54" fmla="*/ 301 w 2123"/>
                <a:gd name="T55" fmla="*/ 525 h 1696"/>
                <a:gd name="T56" fmla="*/ 0 w 2123"/>
                <a:gd name="T57" fmla="*/ 649 h 1696"/>
                <a:gd name="T58" fmla="*/ 0 w 2123"/>
                <a:gd name="T59" fmla="*/ 654 h 1696"/>
                <a:gd name="T60" fmla="*/ 0 w 2123"/>
                <a:gd name="T61" fmla="*/ 686 h 1696"/>
                <a:gd name="T62" fmla="*/ 295 w 2123"/>
                <a:gd name="T63" fmla="*/ 568 h 1696"/>
                <a:gd name="T64" fmla="*/ 586 w 2123"/>
                <a:gd name="T65" fmla="*/ 386 h 1696"/>
                <a:gd name="T66" fmla="*/ 502 w 2123"/>
                <a:gd name="T67" fmla="*/ 601 h 1696"/>
                <a:gd name="T68" fmla="*/ 520 w 2123"/>
                <a:gd name="T69" fmla="*/ 890 h 1696"/>
                <a:gd name="T70" fmla="*/ 456 w 2123"/>
                <a:gd name="T71" fmla="*/ 1045 h 1696"/>
                <a:gd name="T72" fmla="*/ 325 w 2123"/>
                <a:gd name="T73" fmla="*/ 1324 h 1696"/>
                <a:gd name="T74" fmla="*/ 319 w 2123"/>
                <a:gd name="T75" fmla="*/ 1517 h 1696"/>
                <a:gd name="T76" fmla="*/ 325 w 2123"/>
                <a:gd name="T77" fmla="*/ 1517 h 1696"/>
                <a:gd name="T78" fmla="*/ 343 w 2123"/>
                <a:gd name="T79" fmla="*/ 1388 h 1696"/>
                <a:gd name="T80" fmla="*/ 574 w 2123"/>
                <a:gd name="T81" fmla="*/ 933 h 1696"/>
                <a:gd name="T82" fmla="*/ 574 w 2123"/>
                <a:gd name="T83" fmla="*/ 933 h 169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4" name="Полилиния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>
                <a:gd name="T0" fmla="*/ 3338 w 3668"/>
                <a:gd name="T1" fmla="*/ 288 h 943"/>
                <a:gd name="T2" fmla="*/ 3194 w 3668"/>
                <a:gd name="T3" fmla="*/ 258 h 943"/>
                <a:gd name="T4" fmla="*/ 2816 w 3668"/>
                <a:gd name="T5" fmla="*/ 234 h 943"/>
                <a:gd name="T6" fmla="*/ 2330 w 3668"/>
                <a:gd name="T7" fmla="*/ 306 h 943"/>
                <a:gd name="T8" fmla="*/ 2372 w 3668"/>
                <a:gd name="T9" fmla="*/ 258 h 943"/>
                <a:gd name="T10" fmla="*/ 2624 w 3668"/>
                <a:gd name="T11" fmla="*/ 132 h 943"/>
                <a:gd name="T12" fmla="*/ 2707 w 3668"/>
                <a:gd name="T13" fmla="*/ 24 h 943"/>
                <a:gd name="T14" fmla="*/ 2642 w 3668"/>
                <a:gd name="T15" fmla="*/ 12 h 943"/>
                <a:gd name="T16" fmla="*/ 2515 w 3668"/>
                <a:gd name="T17" fmla="*/ 54 h 943"/>
                <a:gd name="T18" fmla="*/ 2324 w 3668"/>
                <a:gd name="T19" fmla="*/ 66 h 943"/>
                <a:gd name="T20" fmla="*/ 2101 w 3668"/>
                <a:gd name="T21" fmla="*/ 90 h 943"/>
                <a:gd name="T22" fmla="*/ 1855 w 3668"/>
                <a:gd name="T23" fmla="*/ 228 h 943"/>
                <a:gd name="T24" fmla="*/ 1591 w 3668"/>
                <a:gd name="T25" fmla="*/ 337 h 943"/>
                <a:gd name="T26" fmla="*/ 1459 w 3668"/>
                <a:gd name="T27" fmla="*/ 379 h 943"/>
                <a:gd name="T28" fmla="*/ 1417 w 3668"/>
                <a:gd name="T29" fmla="*/ 361 h 943"/>
                <a:gd name="T30" fmla="*/ 1363 w 3668"/>
                <a:gd name="T31" fmla="*/ 331 h 943"/>
                <a:gd name="T32" fmla="*/ 1344 w 3668"/>
                <a:gd name="T33" fmla="*/ 312 h 943"/>
                <a:gd name="T34" fmla="*/ 1290 w 3668"/>
                <a:gd name="T35" fmla="*/ 288 h 943"/>
                <a:gd name="T36" fmla="*/ 1230 w 3668"/>
                <a:gd name="T37" fmla="*/ 252 h 943"/>
                <a:gd name="T38" fmla="*/ 1119 w 3668"/>
                <a:gd name="T39" fmla="*/ 227 h 943"/>
                <a:gd name="T40" fmla="*/ 1320 w 3668"/>
                <a:gd name="T41" fmla="*/ 438 h 943"/>
                <a:gd name="T42" fmla="*/ 960 w 3668"/>
                <a:gd name="T43" fmla="*/ 558 h 943"/>
                <a:gd name="T44" fmla="*/ 474 w 3668"/>
                <a:gd name="T45" fmla="*/ 630 h 943"/>
                <a:gd name="T46" fmla="*/ 132 w 3668"/>
                <a:gd name="T47" fmla="*/ 781 h 943"/>
                <a:gd name="T48" fmla="*/ 234 w 3668"/>
                <a:gd name="T49" fmla="*/ 847 h 943"/>
                <a:gd name="T50" fmla="*/ 925 w 3668"/>
                <a:gd name="T51" fmla="*/ 739 h 943"/>
                <a:gd name="T52" fmla="*/ 637 w 3668"/>
                <a:gd name="T53" fmla="*/ 925 h 943"/>
                <a:gd name="T54" fmla="*/ 1405 w 3668"/>
                <a:gd name="T55" fmla="*/ 943 h 943"/>
                <a:gd name="T56" fmla="*/ 1447 w 3668"/>
                <a:gd name="T57" fmla="*/ 943 h 943"/>
                <a:gd name="T58" fmla="*/ 2888 w 3668"/>
                <a:gd name="T59" fmla="*/ 859 h 943"/>
                <a:gd name="T60" fmla="*/ 2582 w 3668"/>
                <a:gd name="T61" fmla="*/ 708 h 943"/>
                <a:gd name="T62" fmla="*/ 2299 w 3668"/>
                <a:gd name="T63" fmla="*/ 606 h 943"/>
                <a:gd name="T64" fmla="*/ 2606 w 3668"/>
                <a:gd name="T65" fmla="*/ 588 h 943"/>
                <a:gd name="T66" fmla="*/ 3001 w 3668"/>
                <a:gd name="T67" fmla="*/ 582 h 943"/>
                <a:gd name="T68" fmla="*/ 3452 w 3668"/>
                <a:gd name="T69" fmla="*/ 438 h 943"/>
                <a:gd name="T70" fmla="*/ 3668 w 3668"/>
                <a:gd name="T71" fmla="*/ 312 h 943"/>
                <a:gd name="T72" fmla="*/ 3482 w 3668"/>
                <a:gd name="T73" fmla="*/ 300 h 94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5" name="Полилиния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>
                <a:gd name="T0" fmla="*/ 325 w 969"/>
                <a:gd name="T1" fmla="*/ 1192 h 1192"/>
                <a:gd name="T2" fmla="*/ 494 w 969"/>
                <a:gd name="T3" fmla="*/ 1198 h 1192"/>
                <a:gd name="T4" fmla="*/ 584 w 969"/>
                <a:gd name="T5" fmla="*/ 1156 h 1192"/>
                <a:gd name="T6" fmla="*/ 819 w 969"/>
                <a:gd name="T7" fmla="*/ 1091 h 1192"/>
                <a:gd name="T8" fmla="*/ 941 w 969"/>
                <a:gd name="T9" fmla="*/ 1061 h 1192"/>
                <a:gd name="T10" fmla="*/ 765 w 969"/>
                <a:gd name="T11" fmla="*/ 993 h 1192"/>
                <a:gd name="T12" fmla="*/ 560 w 969"/>
                <a:gd name="T13" fmla="*/ 957 h 1192"/>
                <a:gd name="T14" fmla="*/ 199 w 969"/>
                <a:gd name="T15" fmla="*/ 975 h 1192"/>
                <a:gd name="T16" fmla="*/ 301 w 969"/>
                <a:gd name="T17" fmla="*/ 897 h 1192"/>
                <a:gd name="T18" fmla="*/ 500 w 969"/>
                <a:gd name="T19" fmla="*/ 807 h 1192"/>
                <a:gd name="T20" fmla="*/ 700 w 969"/>
                <a:gd name="T21" fmla="*/ 675 h 1192"/>
                <a:gd name="T22" fmla="*/ 706 w 969"/>
                <a:gd name="T23" fmla="*/ 675 h 1192"/>
                <a:gd name="T24" fmla="*/ 718 w 969"/>
                <a:gd name="T25" fmla="*/ 669 h 1192"/>
                <a:gd name="T26" fmla="*/ 759 w 969"/>
                <a:gd name="T27" fmla="*/ 651 h 1192"/>
                <a:gd name="T28" fmla="*/ 783 w 969"/>
                <a:gd name="T29" fmla="*/ 645 h 1192"/>
                <a:gd name="T30" fmla="*/ 795 w 969"/>
                <a:gd name="T31" fmla="*/ 633 h 1192"/>
                <a:gd name="T32" fmla="*/ 801 w 969"/>
                <a:gd name="T33" fmla="*/ 621 h 1192"/>
                <a:gd name="T34" fmla="*/ 795 w 969"/>
                <a:gd name="T35" fmla="*/ 615 h 1192"/>
                <a:gd name="T36" fmla="*/ 789 w 969"/>
                <a:gd name="T37" fmla="*/ 603 h 1192"/>
                <a:gd name="T38" fmla="*/ 789 w 969"/>
                <a:gd name="T39" fmla="*/ 577 h 1192"/>
                <a:gd name="T40" fmla="*/ 801 w 969"/>
                <a:gd name="T41" fmla="*/ 547 h 1192"/>
                <a:gd name="T42" fmla="*/ 813 w 969"/>
                <a:gd name="T43" fmla="*/ 517 h 1192"/>
                <a:gd name="T44" fmla="*/ 831 w 969"/>
                <a:gd name="T45" fmla="*/ 487 h 1192"/>
                <a:gd name="T46" fmla="*/ 843 w 969"/>
                <a:gd name="T47" fmla="*/ 457 h 1192"/>
                <a:gd name="T48" fmla="*/ 849 w 969"/>
                <a:gd name="T49" fmla="*/ 439 h 1192"/>
                <a:gd name="T50" fmla="*/ 857 w 969"/>
                <a:gd name="T51" fmla="*/ 433 h 1192"/>
                <a:gd name="T52" fmla="*/ 857 w 969"/>
                <a:gd name="T53" fmla="*/ 349 h 1192"/>
                <a:gd name="T54" fmla="*/ 857 w 969"/>
                <a:gd name="T55" fmla="*/ 343 h 1192"/>
                <a:gd name="T56" fmla="*/ 863 w 969"/>
                <a:gd name="T57" fmla="*/ 337 h 1192"/>
                <a:gd name="T58" fmla="*/ 881 w 969"/>
                <a:gd name="T59" fmla="*/ 307 h 1192"/>
                <a:gd name="T60" fmla="*/ 893 w 969"/>
                <a:gd name="T61" fmla="*/ 271 h 1192"/>
                <a:gd name="T62" fmla="*/ 905 w 969"/>
                <a:gd name="T63" fmla="*/ 241 h 1192"/>
                <a:gd name="T64" fmla="*/ 911 w 969"/>
                <a:gd name="T65" fmla="*/ 229 h 1192"/>
                <a:gd name="T66" fmla="*/ 917 w 969"/>
                <a:gd name="T67" fmla="*/ 217 h 1192"/>
                <a:gd name="T68" fmla="*/ 935 w 969"/>
                <a:gd name="T69" fmla="*/ 173 h 1192"/>
                <a:gd name="T70" fmla="*/ 953 w 969"/>
                <a:gd name="T71" fmla="*/ 137 h 1192"/>
                <a:gd name="T72" fmla="*/ 959 w 969"/>
                <a:gd name="T73" fmla="*/ 125 h 1192"/>
                <a:gd name="T74" fmla="*/ 959 w 969"/>
                <a:gd name="T75" fmla="*/ 119 h 1192"/>
                <a:gd name="T76" fmla="*/ 977 w 969"/>
                <a:gd name="T77" fmla="*/ 0 h 1192"/>
                <a:gd name="T78" fmla="*/ 953 w 969"/>
                <a:gd name="T79" fmla="*/ 47 h 1192"/>
                <a:gd name="T80" fmla="*/ 789 w 969"/>
                <a:gd name="T81" fmla="*/ 113 h 1192"/>
                <a:gd name="T82" fmla="*/ 712 w 969"/>
                <a:gd name="T83" fmla="*/ 161 h 1192"/>
                <a:gd name="T84" fmla="*/ 464 w 969"/>
                <a:gd name="T85" fmla="*/ 235 h 1192"/>
                <a:gd name="T86" fmla="*/ 283 w 969"/>
                <a:gd name="T87" fmla="*/ 289 h 1192"/>
                <a:gd name="T88" fmla="*/ 175 w 969"/>
                <a:gd name="T89" fmla="*/ 295 h 1192"/>
                <a:gd name="T90" fmla="*/ 12 w 969"/>
                <a:gd name="T91" fmla="*/ 487 h 1192"/>
                <a:gd name="T92" fmla="*/ 0 w 969"/>
                <a:gd name="T93" fmla="*/ 511 h 1192"/>
                <a:gd name="T94" fmla="*/ 0 w 969"/>
                <a:gd name="T95" fmla="*/ 1192 h 1192"/>
                <a:gd name="T96" fmla="*/ 96 w 969"/>
                <a:gd name="T97" fmla="*/ 1186 h 1192"/>
                <a:gd name="T98" fmla="*/ 325 w 969"/>
                <a:gd name="T99" fmla="*/ 1192 h 1192"/>
                <a:gd name="T100" fmla="*/ 325 w 969"/>
                <a:gd name="T101" fmla="*/ 1192 h 119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6" name="Полилиния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>
                <a:gd name="T0" fmla="*/ 859 w 2570"/>
                <a:gd name="T1" fmla="*/ 612 h 2266"/>
                <a:gd name="T2" fmla="*/ 1087 w 2570"/>
                <a:gd name="T3" fmla="*/ 853 h 2266"/>
                <a:gd name="T4" fmla="*/ 961 w 2570"/>
                <a:gd name="T5" fmla="*/ 913 h 2266"/>
                <a:gd name="T6" fmla="*/ 786 w 2570"/>
                <a:gd name="T7" fmla="*/ 883 h 2266"/>
                <a:gd name="T8" fmla="*/ 450 w 2570"/>
                <a:gd name="T9" fmla="*/ 931 h 2266"/>
                <a:gd name="T10" fmla="*/ 150 w 2570"/>
                <a:gd name="T11" fmla="*/ 1075 h 2266"/>
                <a:gd name="T12" fmla="*/ 78 w 2570"/>
                <a:gd name="T13" fmla="*/ 1165 h 2266"/>
                <a:gd name="T14" fmla="*/ 361 w 2570"/>
                <a:gd name="T15" fmla="*/ 1256 h 2266"/>
                <a:gd name="T16" fmla="*/ 444 w 2570"/>
                <a:gd name="T17" fmla="*/ 1316 h 2266"/>
                <a:gd name="T18" fmla="*/ 697 w 2570"/>
                <a:gd name="T19" fmla="*/ 1400 h 2266"/>
                <a:gd name="T20" fmla="*/ 1026 w 2570"/>
                <a:gd name="T21" fmla="*/ 1346 h 2266"/>
                <a:gd name="T22" fmla="*/ 991 w 2570"/>
                <a:gd name="T23" fmla="*/ 1412 h 2266"/>
                <a:gd name="T24" fmla="*/ 804 w 2570"/>
                <a:gd name="T25" fmla="*/ 1574 h 2266"/>
                <a:gd name="T26" fmla="*/ 726 w 2570"/>
                <a:gd name="T27" fmla="*/ 1718 h 2266"/>
                <a:gd name="T28" fmla="*/ 768 w 2570"/>
                <a:gd name="T29" fmla="*/ 1742 h 2266"/>
                <a:gd name="T30" fmla="*/ 865 w 2570"/>
                <a:gd name="T31" fmla="*/ 1693 h 2266"/>
                <a:gd name="T32" fmla="*/ 991 w 2570"/>
                <a:gd name="T33" fmla="*/ 1699 h 2266"/>
                <a:gd name="T34" fmla="*/ 1135 w 2570"/>
                <a:gd name="T35" fmla="*/ 1627 h 2266"/>
                <a:gd name="T36" fmla="*/ 1183 w 2570"/>
                <a:gd name="T37" fmla="*/ 1669 h 2266"/>
                <a:gd name="T38" fmla="*/ 1399 w 2570"/>
                <a:gd name="T39" fmla="*/ 1436 h 2266"/>
                <a:gd name="T40" fmla="*/ 1615 w 2570"/>
                <a:gd name="T41" fmla="*/ 1334 h 2266"/>
                <a:gd name="T42" fmla="*/ 1645 w 2570"/>
                <a:gd name="T43" fmla="*/ 1370 h 2266"/>
                <a:gd name="T44" fmla="*/ 1681 w 2570"/>
                <a:gd name="T45" fmla="*/ 1430 h 2266"/>
                <a:gd name="T46" fmla="*/ 1699 w 2570"/>
                <a:gd name="T47" fmla="*/ 1466 h 2266"/>
                <a:gd name="T48" fmla="*/ 1747 w 2570"/>
                <a:gd name="T49" fmla="*/ 1550 h 2266"/>
                <a:gd name="T50" fmla="*/ 1772 w 2570"/>
                <a:gd name="T51" fmla="*/ 1586 h 2266"/>
                <a:gd name="T52" fmla="*/ 2124 w 2570"/>
                <a:gd name="T53" fmla="*/ 2248 h 2266"/>
                <a:gd name="T54" fmla="*/ 1693 w 2570"/>
                <a:gd name="T55" fmla="*/ 1322 h 2266"/>
                <a:gd name="T56" fmla="*/ 1861 w 2570"/>
                <a:gd name="T57" fmla="*/ 1165 h 2266"/>
                <a:gd name="T58" fmla="*/ 2173 w 2570"/>
                <a:gd name="T59" fmla="*/ 1099 h 2266"/>
                <a:gd name="T60" fmla="*/ 2390 w 2570"/>
                <a:gd name="T61" fmla="*/ 1009 h 2266"/>
                <a:gd name="T62" fmla="*/ 2570 w 2570"/>
                <a:gd name="T63" fmla="*/ 805 h 2266"/>
                <a:gd name="T64" fmla="*/ 2342 w 2570"/>
                <a:gd name="T65" fmla="*/ 781 h 2266"/>
                <a:gd name="T66" fmla="*/ 2114 w 2570"/>
                <a:gd name="T67" fmla="*/ 763 h 2266"/>
                <a:gd name="T68" fmla="*/ 2408 w 2570"/>
                <a:gd name="T69" fmla="*/ 433 h 2266"/>
                <a:gd name="T70" fmla="*/ 2426 w 2570"/>
                <a:gd name="T71" fmla="*/ 421 h 2266"/>
                <a:gd name="T72" fmla="*/ 2474 w 2570"/>
                <a:gd name="T73" fmla="*/ 379 h 2266"/>
                <a:gd name="T74" fmla="*/ 2492 w 2570"/>
                <a:gd name="T75" fmla="*/ 355 h 2266"/>
                <a:gd name="T76" fmla="*/ 2474 w 2570"/>
                <a:gd name="T77" fmla="*/ 337 h 2266"/>
                <a:gd name="T78" fmla="*/ 2474 w 2570"/>
                <a:gd name="T79" fmla="*/ 271 h 2266"/>
                <a:gd name="T80" fmla="*/ 2492 w 2570"/>
                <a:gd name="T81" fmla="*/ 192 h 2266"/>
                <a:gd name="T82" fmla="*/ 2504 w 2570"/>
                <a:gd name="T83" fmla="*/ 132 h 2266"/>
                <a:gd name="T84" fmla="*/ 2492 w 2570"/>
                <a:gd name="T85" fmla="*/ 36 h 2266"/>
                <a:gd name="T86" fmla="*/ 2492 w 2570"/>
                <a:gd name="T87" fmla="*/ 24 h 2266"/>
                <a:gd name="T88" fmla="*/ 2102 w 2570"/>
                <a:gd name="T89" fmla="*/ 0 h 2266"/>
                <a:gd name="T90" fmla="*/ 1909 w 2570"/>
                <a:gd name="T91" fmla="*/ 90 h 2266"/>
                <a:gd name="T92" fmla="*/ 1747 w 2570"/>
                <a:gd name="T93" fmla="*/ 535 h 2266"/>
                <a:gd name="T94" fmla="*/ 1711 w 2570"/>
                <a:gd name="T95" fmla="*/ 469 h 2266"/>
                <a:gd name="T96" fmla="*/ 1633 w 2570"/>
                <a:gd name="T97" fmla="*/ 144 h 2266"/>
                <a:gd name="T98" fmla="*/ 1579 w 2570"/>
                <a:gd name="T99" fmla="*/ 0 h 2266"/>
                <a:gd name="T100" fmla="*/ 738 w 2570"/>
                <a:gd name="T101" fmla="*/ 186 h 2266"/>
                <a:gd name="T102" fmla="*/ 756 w 2570"/>
                <a:gd name="T103" fmla="*/ 463 h 226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7" name="Полилиния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>
                <a:gd name="T0" fmla="*/ 1042 w 2176"/>
                <a:gd name="T1" fmla="*/ 771 h 1505"/>
                <a:gd name="T2" fmla="*/ 1200 w 2176"/>
                <a:gd name="T3" fmla="*/ 1239 h 1505"/>
                <a:gd name="T4" fmla="*/ 964 w 2176"/>
                <a:gd name="T5" fmla="*/ 1197 h 1505"/>
                <a:gd name="T6" fmla="*/ 729 w 2176"/>
                <a:gd name="T7" fmla="*/ 1131 h 1505"/>
                <a:gd name="T8" fmla="*/ 446 w 2176"/>
                <a:gd name="T9" fmla="*/ 1113 h 1505"/>
                <a:gd name="T10" fmla="*/ 0 w 2176"/>
                <a:gd name="T11" fmla="*/ 1083 h 1505"/>
                <a:gd name="T12" fmla="*/ 30 w 2176"/>
                <a:gd name="T13" fmla="*/ 1119 h 1505"/>
                <a:gd name="T14" fmla="*/ 500 w 2176"/>
                <a:gd name="T15" fmla="*/ 1137 h 1505"/>
                <a:gd name="T16" fmla="*/ 783 w 2176"/>
                <a:gd name="T17" fmla="*/ 1191 h 1505"/>
                <a:gd name="T18" fmla="*/ 1140 w 2176"/>
                <a:gd name="T19" fmla="*/ 1307 h 1505"/>
                <a:gd name="T20" fmla="*/ 1078 w 2176"/>
                <a:gd name="T21" fmla="*/ 1325 h 1505"/>
                <a:gd name="T22" fmla="*/ 717 w 2176"/>
                <a:gd name="T23" fmla="*/ 1511 h 1505"/>
                <a:gd name="T24" fmla="*/ 771 w 2176"/>
                <a:gd name="T25" fmla="*/ 1487 h 1505"/>
                <a:gd name="T26" fmla="*/ 869 w 2176"/>
                <a:gd name="T27" fmla="*/ 1445 h 1505"/>
                <a:gd name="T28" fmla="*/ 1030 w 2176"/>
                <a:gd name="T29" fmla="*/ 1361 h 1505"/>
                <a:gd name="T30" fmla="*/ 1224 w 2176"/>
                <a:gd name="T31" fmla="*/ 1301 h 1505"/>
                <a:gd name="T32" fmla="*/ 1277 w 2176"/>
                <a:gd name="T33" fmla="*/ 1227 h 1505"/>
                <a:gd name="T34" fmla="*/ 1646 w 2176"/>
                <a:gd name="T35" fmla="*/ 1047 h 1505"/>
                <a:gd name="T36" fmla="*/ 1947 w 2176"/>
                <a:gd name="T37" fmla="*/ 957 h 1505"/>
                <a:gd name="T38" fmla="*/ 2194 w 2176"/>
                <a:gd name="T39" fmla="*/ 825 h 1505"/>
                <a:gd name="T40" fmla="*/ 1977 w 2176"/>
                <a:gd name="T41" fmla="*/ 915 h 1505"/>
                <a:gd name="T42" fmla="*/ 1670 w 2176"/>
                <a:gd name="T43" fmla="*/ 993 h 1505"/>
                <a:gd name="T44" fmla="*/ 1351 w 2176"/>
                <a:gd name="T45" fmla="*/ 1155 h 1505"/>
                <a:gd name="T46" fmla="*/ 1513 w 2176"/>
                <a:gd name="T47" fmla="*/ 909 h 1505"/>
                <a:gd name="T48" fmla="*/ 1634 w 2176"/>
                <a:gd name="T49" fmla="*/ 547 h 1505"/>
                <a:gd name="T50" fmla="*/ 1754 w 2176"/>
                <a:gd name="T51" fmla="*/ 374 h 1505"/>
                <a:gd name="T52" fmla="*/ 1995 w 2176"/>
                <a:gd name="T53" fmla="*/ 60 h 1505"/>
                <a:gd name="T54" fmla="*/ 2019 w 2176"/>
                <a:gd name="T55" fmla="*/ 0 h 1505"/>
                <a:gd name="T56" fmla="*/ 1989 w 2176"/>
                <a:gd name="T57" fmla="*/ 0 h 1505"/>
                <a:gd name="T58" fmla="*/ 1610 w 2176"/>
                <a:gd name="T59" fmla="*/ 482 h 1505"/>
                <a:gd name="T60" fmla="*/ 1489 w 2176"/>
                <a:gd name="T61" fmla="*/ 891 h 1505"/>
                <a:gd name="T62" fmla="*/ 1265 w 2176"/>
                <a:gd name="T63" fmla="*/ 1179 h 1505"/>
                <a:gd name="T64" fmla="*/ 1140 w 2176"/>
                <a:gd name="T65" fmla="*/ 909 h 1505"/>
                <a:gd name="T66" fmla="*/ 1018 w 2176"/>
                <a:gd name="T67" fmla="*/ 542 h 1505"/>
                <a:gd name="T68" fmla="*/ 893 w 2176"/>
                <a:gd name="T69" fmla="*/ 222 h 1505"/>
                <a:gd name="T70" fmla="*/ 795 w 2176"/>
                <a:gd name="T71" fmla="*/ 0 h 1505"/>
                <a:gd name="T72" fmla="*/ 759 w 2176"/>
                <a:gd name="T73" fmla="*/ 0 h 1505"/>
                <a:gd name="T74" fmla="*/ 911 w 2176"/>
                <a:gd name="T75" fmla="*/ 356 h 1505"/>
                <a:gd name="T76" fmla="*/ 1042 w 2176"/>
                <a:gd name="T77" fmla="*/ 771 h 1505"/>
                <a:gd name="T78" fmla="*/ 1042 w 2176"/>
                <a:gd name="T79" fmla="*/ 771 h 150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8" name="Полилиния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>
                <a:gd name="T0" fmla="*/ 163 w 813"/>
                <a:gd name="T1" fmla="*/ 566 h 804"/>
                <a:gd name="T2" fmla="*/ 331 w 813"/>
                <a:gd name="T3" fmla="*/ 440 h 804"/>
                <a:gd name="T4" fmla="*/ 650 w 813"/>
                <a:gd name="T5" fmla="*/ 218 h 804"/>
                <a:gd name="T6" fmla="*/ 819 w 813"/>
                <a:gd name="T7" fmla="*/ 0 h 804"/>
                <a:gd name="T8" fmla="*/ 681 w 813"/>
                <a:gd name="T9" fmla="*/ 150 h 804"/>
                <a:gd name="T10" fmla="*/ 146 w 813"/>
                <a:gd name="T11" fmla="*/ 506 h 804"/>
                <a:gd name="T12" fmla="*/ 0 w 813"/>
                <a:gd name="T13" fmla="*/ 736 h 804"/>
                <a:gd name="T14" fmla="*/ 0 w 813"/>
                <a:gd name="T15" fmla="*/ 808 h 804"/>
                <a:gd name="T16" fmla="*/ 163 w 813"/>
                <a:gd name="T17" fmla="*/ 566 h 804"/>
                <a:gd name="T18" fmla="*/ 163 w 813"/>
                <a:gd name="T19" fmla="*/ 566 h 80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9" name="Полилиния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>
                <a:gd name="T0" fmla="*/ 464 w 759"/>
                <a:gd name="T1" fmla="*/ 66 h 107"/>
                <a:gd name="T2" fmla="*/ 765 w 759"/>
                <a:gd name="T3" fmla="*/ 0 h 107"/>
                <a:gd name="T4" fmla="*/ 500 w 759"/>
                <a:gd name="T5" fmla="*/ 36 h 107"/>
                <a:gd name="T6" fmla="*/ 140 w 759"/>
                <a:gd name="T7" fmla="*/ 48 h 107"/>
                <a:gd name="T8" fmla="*/ 0 w 759"/>
                <a:gd name="T9" fmla="*/ 78 h 107"/>
                <a:gd name="T10" fmla="*/ 0 w 759"/>
                <a:gd name="T11" fmla="*/ 107 h 107"/>
                <a:gd name="T12" fmla="*/ 96 w 759"/>
                <a:gd name="T13" fmla="*/ 89 h 107"/>
                <a:gd name="T14" fmla="*/ 464 w 759"/>
                <a:gd name="T15" fmla="*/ 66 h 107"/>
                <a:gd name="T16" fmla="*/ 464 w 759"/>
                <a:gd name="T17" fmla="*/ 66 h 10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0" name="Полилиния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>
                <a:gd name="T0" fmla="*/ 1399 w 3169"/>
                <a:gd name="T1" fmla="*/ 241 h 743"/>
                <a:gd name="T2" fmla="*/ 1748 w 3169"/>
                <a:gd name="T3" fmla="*/ 235 h 743"/>
                <a:gd name="T4" fmla="*/ 2105 w 3169"/>
                <a:gd name="T5" fmla="*/ 253 h 743"/>
                <a:gd name="T6" fmla="*/ 2525 w 3169"/>
                <a:gd name="T7" fmla="*/ 235 h 743"/>
                <a:gd name="T8" fmla="*/ 3195 w 3169"/>
                <a:gd name="T9" fmla="*/ 206 h 743"/>
                <a:gd name="T10" fmla="*/ 3141 w 3169"/>
                <a:gd name="T11" fmla="*/ 188 h 743"/>
                <a:gd name="T12" fmla="*/ 2442 w 3169"/>
                <a:gd name="T13" fmla="*/ 223 h 743"/>
                <a:gd name="T14" fmla="*/ 2019 w 3169"/>
                <a:gd name="T15" fmla="*/ 223 h 743"/>
                <a:gd name="T16" fmla="*/ 1471 w 3169"/>
                <a:gd name="T17" fmla="*/ 188 h 743"/>
                <a:gd name="T18" fmla="*/ 1555 w 3169"/>
                <a:gd name="T19" fmla="*/ 168 h 743"/>
                <a:gd name="T20" fmla="*/ 2055 w 3169"/>
                <a:gd name="T21" fmla="*/ 0 h 743"/>
                <a:gd name="T22" fmla="*/ 1977 w 3169"/>
                <a:gd name="T23" fmla="*/ 24 h 743"/>
                <a:gd name="T24" fmla="*/ 1852 w 3169"/>
                <a:gd name="T25" fmla="*/ 66 h 743"/>
                <a:gd name="T26" fmla="*/ 1616 w 3169"/>
                <a:gd name="T27" fmla="*/ 138 h 743"/>
                <a:gd name="T28" fmla="*/ 1350 w 3169"/>
                <a:gd name="T29" fmla="*/ 200 h 743"/>
                <a:gd name="T30" fmla="*/ 1278 w 3169"/>
                <a:gd name="T31" fmla="*/ 253 h 743"/>
                <a:gd name="T32" fmla="*/ 771 w 3169"/>
                <a:gd name="T33" fmla="*/ 415 h 743"/>
                <a:gd name="T34" fmla="*/ 337 w 3169"/>
                <a:gd name="T35" fmla="*/ 505 h 743"/>
                <a:gd name="T36" fmla="*/ 0 w 3169"/>
                <a:gd name="T37" fmla="*/ 621 h 743"/>
                <a:gd name="T38" fmla="*/ 301 w 3169"/>
                <a:gd name="T39" fmla="*/ 541 h 743"/>
                <a:gd name="T40" fmla="*/ 741 w 3169"/>
                <a:gd name="T41" fmla="*/ 451 h 743"/>
                <a:gd name="T42" fmla="*/ 1188 w 3169"/>
                <a:gd name="T43" fmla="*/ 313 h 743"/>
                <a:gd name="T44" fmla="*/ 989 w 3169"/>
                <a:gd name="T45" fmla="*/ 493 h 743"/>
                <a:gd name="T46" fmla="*/ 875 w 3169"/>
                <a:gd name="T47" fmla="*/ 747 h 743"/>
                <a:gd name="T48" fmla="*/ 869 w 3169"/>
                <a:gd name="T49" fmla="*/ 747 h 743"/>
                <a:gd name="T50" fmla="*/ 941 w 3169"/>
                <a:gd name="T51" fmla="*/ 747 h 743"/>
                <a:gd name="T52" fmla="*/ 1030 w 3169"/>
                <a:gd name="T53" fmla="*/ 499 h 743"/>
                <a:gd name="T54" fmla="*/ 1307 w 3169"/>
                <a:gd name="T55" fmla="*/ 283 h 743"/>
                <a:gd name="T56" fmla="*/ 1543 w 3169"/>
                <a:gd name="T57" fmla="*/ 451 h 743"/>
                <a:gd name="T58" fmla="*/ 1784 w 3169"/>
                <a:gd name="T59" fmla="*/ 681 h 743"/>
                <a:gd name="T60" fmla="*/ 1870 w 3169"/>
                <a:gd name="T61" fmla="*/ 747 h 743"/>
                <a:gd name="T62" fmla="*/ 1935 w 3169"/>
                <a:gd name="T63" fmla="*/ 747 h 743"/>
                <a:gd name="T64" fmla="*/ 1706 w 3169"/>
                <a:gd name="T65" fmla="*/ 529 h 743"/>
                <a:gd name="T66" fmla="*/ 1399 w 3169"/>
                <a:gd name="T67" fmla="*/ 241 h 743"/>
                <a:gd name="T68" fmla="*/ 1399 w 3169"/>
                <a:gd name="T69" fmla="*/ 241 h 74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1" name="Прямоуг.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2" name="Прямоуг.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10" name="Полилиния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11" name="Полилиния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12" name="Полилиния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6" name="Полилиния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>
                <a:gd name="T0" fmla="*/ 871 w 3188"/>
                <a:gd name="T1" fmla="*/ 1423 h 2024"/>
                <a:gd name="T2" fmla="*/ 907 w 3188"/>
                <a:gd name="T3" fmla="*/ 1393 h 2024"/>
                <a:gd name="T4" fmla="*/ 991 w 3188"/>
                <a:gd name="T5" fmla="*/ 1320 h 2024"/>
                <a:gd name="T6" fmla="*/ 1033 w 3188"/>
                <a:gd name="T7" fmla="*/ 1297 h 2024"/>
                <a:gd name="T8" fmla="*/ 1086 w 3188"/>
                <a:gd name="T9" fmla="*/ 1249 h 2024"/>
                <a:gd name="T10" fmla="*/ 1123 w 3188"/>
                <a:gd name="T11" fmla="*/ 1219 h 2024"/>
                <a:gd name="T12" fmla="*/ 1057 w 3188"/>
                <a:gd name="T13" fmla="*/ 1153 h 2024"/>
                <a:gd name="T14" fmla="*/ 877 w 3188"/>
                <a:gd name="T15" fmla="*/ 1021 h 2024"/>
                <a:gd name="T16" fmla="*/ 655 w 3188"/>
                <a:gd name="T17" fmla="*/ 907 h 2024"/>
                <a:gd name="T18" fmla="*/ 655 w 3188"/>
                <a:gd name="T19" fmla="*/ 846 h 2024"/>
                <a:gd name="T20" fmla="*/ 643 w 3188"/>
                <a:gd name="T21" fmla="*/ 708 h 2024"/>
                <a:gd name="T22" fmla="*/ 552 w 3188"/>
                <a:gd name="T23" fmla="*/ 642 h 2024"/>
                <a:gd name="T24" fmla="*/ 510 w 3188"/>
                <a:gd name="T25" fmla="*/ 570 h 2024"/>
                <a:gd name="T26" fmla="*/ 637 w 3188"/>
                <a:gd name="T27" fmla="*/ 564 h 2024"/>
                <a:gd name="T28" fmla="*/ 763 w 3188"/>
                <a:gd name="T29" fmla="*/ 570 h 2024"/>
                <a:gd name="T30" fmla="*/ 1091 w 3188"/>
                <a:gd name="T31" fmla="*/ 850 h 2024"/>
                <a:gd name="T32" fmla="*/ 1009 w 3188"/>
                <a:gd name="T33" fmla="*/ 566 h 2024"/>
                <a:gd name="T34" fmla="*/ 1054 w 3188"/>
                <a:gd name="T35" fmla="*/ 265 h 2024"/>
                <a:gd name="T36" fmla="*/ 1249 w 3188"/>
                <a:gd name="T37" fmla="*/ 0 h 2024"/>
                <a:gd name="T38" fmla="*/ 1466 w 3188"/>
                <a:gd name="T39" fmla="*/ 292 h 2024"/>
                <a:gd name="T40" fmla="*/ 1475 w 3188"/>
                <a:gd name="T41" fmla="*/ 548 h 2024"/>
                <a:gd name="T42" fmla="*/ 1567 w 3188"/>
                <a:gd name="T43" fmla="*/ 630 h 2024"/>
                <a:gd name="T44" fmla="*/ 1795 w 3188"/>
                <a:gd name="T45" fmla="*/ 365 h 2024"/>
                <a:gd name="T46" fmla="*/ 2245 w 3188"/>
                <a:gd name="T47" fmla="*/ 150 h 2024"/>
                <a:gd name="T48" fmla="*/ 2618 w 3188"/>
                <a:gd name="T49" fmla="*/ 180 h 2024"/>
                <a:gd name="T50" fmla="*/ 3050 w 3188"/>
                <a:gd name="T51" fmla="*/ 150 h 2024"/>
                <a:gd name="T52" fmla="*/ 3140 w 3188"/>
                <a:gd name="T53" fmla="*/ 210 h 2024"/>
                <a:gd name="T54" fmla="*/ 2990 w 3188"/>
                <a:gd name="T55" fmla="*/ 210 h 2024"/>
                <a:gd name="T56" fmla="*/ 2834 w 3188"/>
                <a:gd name="T57" fmla="*/ 377 h 2024"/>
                <a:gd name="T58" fmla="*/ 2702 w 3188"/>
                <a:gd name="T59" fmla="*/ 648 h 2024"/>
                <a:gd name="T60" fmla="*/ 2582 w 3188"/>
                <a:gd name="T61" fmla="*/ 828 h 2024"/>
                <a:gd name="T62" fmla="*/ 2234 w 3188"/>
                <a:gd name="T63" fmla="*/ 1009 h 2024"/>
                <a:gd name="T64" fmla="*/ 1963 w 3188"/>
                <a:gd name="T65" fmla="*/ 1075 h 2024"/>
                <a:gd name="T66" fmla="*/ 2257 w 3188"/>
                <a:gd name="T67" fmla="*/ 1111 h 2024"/>
                <a:gd name="T68" fmla="*/ 2600 w 3188"/>
                <a:gd name="T69" fmla="*/ 1207 h 2024"/>
                <a:gd name="T70" fmla="*/ 2894 w 3188"/>
                <a:gd name="T71" fmla="*/ 1441 h 2024"/>
                <a:gd name="T72" fmla="*/ 3122 w 3188"/>
                <a:gd name="T73" fmla="*/ 1555 h 2024"/>
                <a:gd name="T74" fmla="*/ 3032 w 3188"/>
                <a:gd name="T75" fmla="*/ 1585 h 2024"/>
                <a:gd name="T76" fmla="*/ 3008 w 3188"/>
                <a:gd name="T77" fmla="*/ 1591 h 2024"/>
                <a:gd name="T78" fmla="*/ 2960 w 3188"/>
                <a:gd name="T79" fmla="*/ 1597 h 2024"/>
                <a:gd name="T80" fmla="*/ 2882 w 3188"/>
                <a:gd name="T81" fmla="*/ 1609 h 2024"/>
                <a:gd name="T82" fmla="*/ 2846 w 3188"/>
                <a:gd name="T83" fmla="*/ 1609 h 2024"/>
                <a:gd name="T84" fmla="*/ 2774 w 3188"/>
                <a:gd name="T85" fmla="*/ 1615 h 2024"/>
                <a:gd name="T86" fmla="*/ 2726 w 3188"/>
                <a:gd name="T87" fmla="*/ 1621 h 2024"/>
                <a:gd name="T88" fmla="*/ 2708 w 3188"/>
                <a:gd name="T89" fmla="*/ 1621 h 2024"/>
                <a:gd name="T90" fmla="*/ 2594 w 3188"/>
                <a:gd name="T91" fmla="*/ 1657 h 2024"/>
                <a:gd name="T92" fmla="*/ 2533 w 3188"/>
                <a:gd name="T93" fmla="*/ 1663 h 2024"/>
                <a:gd name="T94" fmla="*/ 2444 w 3188"/>
                <a:gd name="T95" fmla="*/ 1675 h 2024"/>
                <a:gd name="T96" fmla="*/ 2378 w 3188"/>
                <a:gd name="T97" fmla="*/ 1687 h 2024"/>
                <a:gd name="T98" fmla="*/ 2360 w 3188"/>
                <a:gd name="T99" fmla="*/ 1705 h 2024"/>
                <a:gd name="T100" fmla="*/ 2305 w 3188"/>
                <a:gd name="T101" fmla="*/ 1687 h 2024"/>
                <a:gd name="T102" fmla="*/ 2263 w 3188"/>
                <a:gd name="T103" fmla="*/ 1663 h 2024"/>
                <a:gd name="T104" fmla="*/ 2017 w 3188"/>
                <a:gd name="T105" fmla="*/ 1585 h 2024"/>
                <a:gd name="T106" fmla="*/ 1711 w 3188"/>
                <a:gd name="T107" fmla="*/ 1453 h 2024"/>
                <a:gd name="T108" fmla="*/ 1880 w 3188"/>
                <a:gd name="T109" fmla="*/ 1844 h 2024"/>
                <a:gd name="T110" fmla="*/ 1771 w 3188"/>
                <a:gd name="T111" fmla="*/ 1922 h 2024"/>
                <a:gd name="T112" fmla="*/ 1531 w 3188"/>
                <a:gd name="T113" fmla="*/ 1753 h 2024"/>
                <a:gd name="T114" fmla="*/ 1411 w 3188"/>
                <a:gd name="T115" fmla="*/ 1477 h 2024"/>
                <a:gd name="T116" fmla="*/ 1219 w 3188"/>
                <a:gd name="T117" fmla="*/ 1291 h 2024"/>
                <a:gd name="T118" fmla="*/ 127 w 3188"/>
                <a:gd name="T119" fmla="*/ 2006 h 2024"/>
                <a:gd name="T120" fmla="*/ 865 w 3188"/>
                <a:gd name="T121" fmla="*/ 1429 h 202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7" name="Полилиния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>
                <a:gd name="T0" fmla="*/ 318 w 2144"/>
                <a:gd name="T1" fmla="*/ 1078 h 1787"/>
                <a:gd name="T2" fmla="*/ 217 w 2144"/>
                <a:gd name="T3" fmla="*/ 928 h 1787"/>
                <a:gd name="T4" fmla="*/ 102 w 2144"/>
                <a:gd name="T5" fmla="*/ 808 h 1787"/>
                <a:gd name="T6" fmla="*/ 36 w 2144"/>
                <a:gd name="T7" fmla="*/ 742 h 1787"/>
                <a:gd name="T8" fmla="*/ 0 w 2144"/>
                <a:gd name="T9" fmla="*/ 700 h 1787"/>
                <a:gd name="T10" fmla="*/ 270 w 2144"/>
                <a:gd name="T11" fmla="*/ 958 h 1787"/>
                <a:gd name="T12" fmla="*/ 294 w 2144"/>
                <a:gd name="T13" fmla="*/ 1006 h 1787"/>
                <a:gd name="T14" fmla="*/ 367 w 2144"/>
                <a:gd name="T15" fmla="*/ 670 h 1787"/>
                <a:gd name="T16" fmla="*/ 379 w 2144"/>
                <a:gd name="T17" fmla="*/ 411 h 1787"/>
                <a:gd name="T18" fmla="*/ 347 w 2144"/>
                <a:gd name="T19" fmla="*/ 118 h 1787"/>
                <a:gd name="T20" fmla="*/ 393 w 2144"/>
                <a:gd name="T21" fmla="*/ 0 h 1787"/>
                <a:gd name="T22" fmla="*/ 397 w 2144"/>
                <a:gd name="T23" fmla="*/ 357 h 1787"/>
                <a:gd name="T24" fmla="*/ 421 w 2144"/>
                <a:gd name="T25" fmla="*/ 609 h 1787"/>
                <a:gd name="T26" fmla="*/ 385 w 2144"/>
                <a:gd name="T27" fmla="*/ 826 h 1787"/>
                <a:gd name="T28" fmla="*/ 385 w 2144"/>
                <a:gd name="T29" fmla="*/ 1036 h 1787"/>
                <a:gd name="T30" fmla="*/ 877 w 2144"/>
                <a:gd name="T31" fmla="*/ 784 h 1787"/>
                <a:gd name="T32" fmla="*/ 1309 w 2144"/>
                <a:gd name="T33" fmla="*/ 555 h 1787"/>
                <a:gd name="T34" fmla="*/ 1802 w 2144"/>
                <a:gd name="T35" fmla="*/ 249 h 1787"/>
                <a:gd name="T36" fmla="*/ 2096 w 2144"/>
                <a:gd name="T37" fmla="*/ 69 h 1787"/>
                <a:gd name="T38" fmla="*/ 1814 w 2144"/>
                <a:gd name="T39" fmla="*/ 279 h 1787"/>
                <a:gd name="T40" fmla="*/ 1453 w 2144"/>
                <a:gd name="T41" fmla="*/ 501 h 1787"/>
                <a:gd name="T42" fmla="*/ 1123 w 2144"/>
                <a:gd name="T43" fmla="*/ 700 h 1787"/>
                <a:gd name="T44" fmla="*/ 739 w 2144"/>
                <a:gd name="T45" fmla="*/ 898 h 1787"/>
                <a:gd name="T46" fmla="*/ 463 w 2144"/>
                <a:gd name="T47" fmla="*/ 1084 h 1787"/>
                <a:gd name="T48" fmla="*/ 817 w 2144"/>
                <a:gd name="T49" fmla="*/ 1193 h 1787"/>
                <a:gd name="T50" fmla="*/ 1285 w 2144"/>
                <a:gd name="T51" fmla="*/ 1187 h 1787"/>
                <a:gd name="T52" fmla="*/ 1916 w 2144"/>
                <a:gd name="T53" fmla="*/ 1396 h 1787"/>
                <a:gd name="T54" fmla="*/ 2144 w 2144"/>
                <a:gd name="T55" fmla="*/ 1420 h 1787"/>
                <a:gd name="T56" fmla="*/ 1814 w 2144"/>
                <a:gd name="T57" fmla="*/ 1408 h 1787"/>
                <a:gd name="T58" fmla="*/ 1435 w 2144"/>
                <a:gd name="T59" fmla="*/ 1288 h 1787"/>
                <a:gd name="T60" fmla="*/ 1219 w 2144"/>
                <a:gd name="T61" fmla="*/ 1229 h 1787"/>
                <a:gd name="T62" fmla="*/ 799 w 2144"/>
                <a:gd name="T63" fmla="*/ 1223 h 1787"/>
                <a:gd name="T64" fmla="*/ 505 w 2144"/>
                <a:gd name="T65" fmla="*/ 1145 h 1787"/>
                <a:gd name="T66" fmla="*/ 733 w 2144"/>
                <a:gd name="T67" fmla="*/ 1378 h 1787"/>
                <a:gd name="T68" fmla="*/ 877 w 2144"/>
                <a:gd name="T69" fmla="*/ 1619 h 1787"/>
                <a:gd name="T70" fmla="*/ 1009 w 2144"/>
                <a:gd name="T71" fmla="*/ 1787 h 1787"/>
                <a:gd name="T72" fmla="*/ 817 w 2144"/>
                <a:gd name="T73" fmla="*/ 1607 h 1787"/>
                <a:gd name="T74" fmla="*/ 673 w 2144"/>
                <a:gd name="T75" fmla="*/ 1372 h 1787"/>
                <a:gd name="T76" fmla="*/ 415 w 2144"/>
                <a:gd name="T77" fmla="*/ 1109 h 1787"/>
                <a:gd name="T78" fmla="*/ 318 w 2144"/>
                <a:gd name="T79" fmla="*/ 1078 h 1787"/>
                <a:gd name="T80" fmla="*/ 318 w 2144"/>
                <a:gd name="T81" fmla="*/ 1078 h 178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15" name="Полилиния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>
                <a:gd name="T0" fmla="*/ 1814 w 2828"/>
                <a:gd name="T1" fmla="*/ 606 h 2366"/>
                <a:gd name="T2" fmla="*/ 1615 w 2828"/>
                <a:gd name="T3" fmla="*/ 252 h 2366"/>
                <a:gd name="T4" fmla="*/ 1345 w 2828"/>
                <a:gd name="T5" fmla="*/ 132 h 2366"/>
                <a:gd name="T6" fmla="*/ 1381 w 2828"/>
                <a:gd name="T7" fmla="*/ 492 h 2366"/>
                <a:gd name="T8" fmla="*/ 955 w 2828"/>
                <a:gd name="T9" fmla="*/ 221 h 2366"/>
                <a:gd name="T10" fmla="*/ 877 w 2828"/>
                <a:gd name="T11" fmla="*/ 161 h 2366"/>
                <a:gd name="T12" fmla="*/ 841 w 2828"/>
                <a:gd name="T13" fmla="*/ 167 h 2366"/>
                <a:gd name="T14" fmla="*/ 720 w 2828"/>
                <a:gd name="T15" fmla="*/ 161 h 2366"/>
                <a:gd name="T16" fmla="*/ 613 w 2828"/>
                <a:gd name="T17" fmla="*/ 144 h 2366"/>
                <a:gd name="T18" fmla="*/ 492 w 2828"/>
                <a:gd name="T19" fmla="*/ 161 h 2366"/>
                <a:gd name="T20" fmla="*/ 432 w 2828"/>
                <a:gd name="T21" fmla="*/ 150 h 2366"/>
                <a:gd name="T22" fmla="*/ 342 w 2828"/>
                <a:gd name="T23" fmla="*/ 138 h 2366"/>
                <a:gd name="T24" fmla="*/ 246 w 2828"/>
                <a:gd name="T25" fmla="*/ 126 h 2366"/>
                <a:gd name="T26" fmla="*/ 174 w 2828"/>
                <a:gd name="T27" fmla="*/ 114 h 2366"/>
                <a:gd name="T28" fmla="*/ 216 w 2828"/>
                <a:gd name="T29" fmla="*/ 240 h 2366"/>
                <a:gd name="T30" fmla="*/ 607 w 2828"/>
                <a:gd name="T31" fmla="*/ 588 h 2366"/>
                <a:gd name="T32" fmla="*/ 1177 w 2828"/>
                <a:gd name="T33" fmla="*/ 817 h 2366"/>
                <a:gd name="T34" fmla="*/ 972 w 2828"/>
                <a:gd name="T35" fmla="*/ 871 h 2366"/>
                <a:gd name="T36" fmla="*/ 492 w 2828"/>
                <a:gd name="T37" fmla="*/ 1111 h 2366"/>
                <a:gd name="T38" fmla="*/ 276 w 2828"/>
                <a:gd name="T39" fmla="*/ 1441 h 2366"/>
                <a:gd name="T40" fmla="*/ 42 w 2828"/>
                <a:gd name="T41" fmla="*/ 1441 h 2366"/>
                <a:gd name="T42" fmla="*/ 367 w 2828"/>
                <a:gd name="T43" fmla="*/ 1585 h 2366"/>
                <a:gd name="T44" fmla="*/ 949 w 2828"/>
                <a:gd name="T45" fmla="*/ 1712 h 2366"/>
                <a:gd name="T46" fmla="*/ 1519 w 2828"/>
                <a:gd name="T47" fmla="*/ 1537 h 2366"/>
                <a:gd name="T48" fmla="*/ 1735 w 2828"/>
                <a:gd name="T49" fmla="*/ 1513 h 2366"/>
                <a:gd name="T50" fmla="*/ 1723 w 2828"/>
                <a:gd name="T51" fmla="*/ 1802 h 2366"/>
                <a:gd name="T52" fmla="*/ 2042 w 2828"/>
                <a:gd name="T53" fmla="*/ 2229 h 2366"/>
                <a:gd name="T54" fmla="*/ 2191 w 2828"/>
                <a:gd name="T55" fmla="*/ 2133 h 2366"/>
                <a:gd name="T56" fmla="*/ 2270 w 2828"/>
                <a:gd name="T57" fmla="*/ 1970 h 2366"/>
                <a:gd name="T58" fmla="*/ 2233 w 2828"/>
                <a:gd name="T59" fmla="*/ 1573 h 2366"/>
                <a:gd name="T60" fmla="*/ 2294 w 2828"/>
                <a:gd name="T61" fmla="*/ 1483 h 2366"/>
                <a:gd name="T62" fmla="*/ 2588 w 2828"/>
                <a:gd name="T63" fmla="*/ 1688 h 2366"/>
                <a:gd name="T64" fmla="*/ 2695 w 2828"/>
                <a:gd name="T65" fmla="*/ 1682 h 2366"/>
                <a:gd name="T66" fmla="*/ 2588 w 2828"/>
                <a:gd name="T67" fmla="*/ 1543 h 2366"/>
                <a:gd name="T68" fmla="*/ 2510 w 2828"/>
                <a:gd name="T69" fmla="*/ 1357 h 2366"/>
                <a:gd name="T70" fmla="*/ 2354 w 2828"/>
                <a:gd name="T71" fmla="*/ 1184 h 2366"/>
                <a:gd name="T72" fmla="*/ 2102 w 2828"/>
                <a:gd name="T73" fmla="*/ 931 h 2366"/>
                <a:gd name="T74" fmla="*/ 2137 w 2828"/>
                <a:gd name="T75" fmla="*/ 907 h 2366"/>
                <a:gd name="T76" fmla="*/ 2215 w 2828"/>
                <a:gd name="T77" fmla="*/ 871 h 2366"/>
                <a:gd name="T78" fmla="*/ 2324 w 2828"/>
                <a:gd name="T79" fmla="*/ 817 h 2366"/>
                <a:gd name="T80" fmla="*/ 2372 w 2828"/>
                <a:gd name="T81" fmla="*/ 787 h 2366"/>
                <a:gd name="T82" fmla="*/ 2078 w 2828"/>
                <a:gd name="T83" fmla="*/ 865 h 2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9" name="Полилиния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>
                <a:gd name="T0" fmla="*/ 1858 w 2153"/>
                <a:gd name="T1" fmla="*/ 855 h 1930"/>
                <a:gd name="T2" fmla="*/ 1953 w 2153"/>
                <a:gd name="T3" fmla="*/ 1023 h 1930"/>
                <a:gd name="T4" fmla="*/ 2069 w 2153"/>
                <a:gd name="T5" fmla="*/ 1172 h 1930"/>
                <a:gd name="T6" fmla="*/ 2135 w 2153"/>
                <a:gd name="T7" fmla="*/ 1252 h 1930"/>
                <a:gd name="T8" fmla="*/ 2171 w 2153"/>
                <a:gd name="T9" fmla="*/ 1300 h 1930"/>
                <a:gd name="T10" fmla="*/ 1905 w 2153"/>
                <a:gd name="T11" fmla="*/ 981 h 1930"/>
                <a:gd name="T12" fmla="*/ 1876 w 2153"/>
                <a:gd name="T13" fmla="*/ 933 h 1930"/>
                <a:gd name="T14" fmla="*/ 1796 w 2153"/>
                <a:gd name="T15" fmla="*/ 1246 h 1930"/>
                <a:gd name="T16" fmla="*/ 1784 w 2153"/>
                <a:gd name="T17" fmla="*/ 1492 h 1930"/>
                <a:gd name="T18" fmla="*/ 1834 w 2153"/>
                <a:gd name="T19" fmla="*/ 1914 h 1930"/>
                <a:gd name="T20" fmla="*/ 1803 w 2153"/>
                <a:gd name="T21" fmla="*/ 1938 h 1930"/>
                <a:gd name="T22" fmla="*/ 1760 w 2153"/>
                <a:gd name="T23" fmla="*/ 1540 h 1930"/>
                <a:gd name="T24" fmla="*/ 1742 w 2153"/>
                <a:gd name="T25" fmla="*/ 1294 h 1930"/>
                <a:gd name="T26" fmla="*/ 1778 w 2153"/>
                <a:gd name="T27" fmla="*/ 1089 h 1930"/>
                <a:gd name="T28" fmla="*/ 1784 w 2153"/>
                <a:gd name="T29" fmla="*/ 879 h 1930"/>
                <a:gd name="T30" fmla="*/ 1278 w 2153"/>
                <a:gd name="T31" fmla="*/ 1011 h 1930"/>
                <a:gd name="T32" fmla="*/ 831 w 2153"/>
                <a:gd name="T33" fmla="*/ 1136 h 1930"/>
                <a:gd name="T34" fmla="*/ 325 w 2153"/>
                <a:gd name="T35" fmla="*/ 1318 h 1930"/>
                <a:gd name="T36" fmla="*/ 18 w 2153"/>
                <a:gd name="T37" fmla="*/ 1426 h 1930"/>
                <a:gd name="T38" fmla="*/ 313 w 2153"/>
                <a:gd name="T39" fmla="*/ 1288 h 1930"/>
                <a:gd name="T40" fmla="*/ 688 w 2153"/>
                <a:gd name="T41" fmla="*/ 1148 h 1930"/>
                <a:gd name="T42" fmla="*/ 1030 w 2153"/>
                <a:gd name="T43" fmla="*/ 1041 h 1930"/>
                <a:gd name="T44" fmla="*/ 1423 w 2153"/>
                <a:gd name="T45" fmla="*/ 933 h 1930"/>
                <a:gd name="T46" fmla="*/ 1706 w 2153"/>
                <a:gd name="T47" fmla="*/ 819 h 1930"/>
                <a:gd name="T48" fmla="*/ 1345 w 2153"/>
                <a:gd name="T49" fmla="*/ 625 h 1930"/>
                <a:gd name="T50" fmla="*/ 869 w 2153"/>
                <a:gd name="T51" fmla="*/ 517 h 1930"/>
                <a:gd name="T52" fmla="*/ 229 w 2153"/>
                <a:gd name="T53" fmla="*/ 161 h 1930"/>
                <a:gd name="T54" fmla="*/ 0 w 2153"/>
                <a:gd name="T55" fmla="*/ 83 h 1930"/>
                <a:gd name="T56" fmla="*/ 331 w 2153"/>
                <a:gd name="T57" fmla="*/ 179 h 1930"/>
                <a:gd name="T58" fmla="*/ 718 w 2153"/>
                <a:gd name="T59" fmla="*/ 385 h 1930"/>
                <a:gd name="T60" fmla="*/ 941 w 2153"/>
                <a:gd name="T61" fmla="*/ 493 h 1930"/>
                <a:gd name="T62" fmla="*/ 1363 w 2153"/>
                <a:gd name="T63" fmla="*/ 595 h 1930"/>
                <a:gd name="T64" fmla="*/ 1664 w 2153"/>
                <a:gd name="T65" fmla="*/ 747 h 1930"/>
                <a:gd name="T66" fmla="*/ 1435 w 2153"/>
                <a:gd name="T67" fmla="*/ 463 h 1930"/>
                <a:gd name="T68" fmla="*/ 1296 w 2153"/>
                <a:gd name="T69" fmla="*/ 191 h 1930"/>
                <a:gd name="T70" fmla="*/ 1164 w 2153"/>
                <a:gd name="T71" fmla="*/ 0 h 1930"/>
                <a:gd name="T72" fmla="*/ 1351 w 2153"/>
                <a:gd name="T73" fmla="*/ 215 h 1930"/>
                <a:gd name="T74" fmla="*/ 1501 w 2153"/>
                <a:gd name="T75" fmla="*/ 487 h 1930"/>
                <a:gd name="T76" fmla="*/ 1760 w 2153"/>
                <a:gd name="T77" fmla="*/ 807 h 1930"/>
                <a:gd name="T78" fmla="*/ 1858 w 2153"/>
                <a:gd name="T79" fmla="*/ 855 h 1930"/>
                <a:gd name="T80" fmla="*/ 1858 w 2153"/>
                <a:gd name="T81" fmla="*/ 855 h 193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117" name="Прямоуг. 2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118" name="Прямоуг.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19" name="Прямоуг.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18733F56-08A4-434A-8E81-5F14A245E762}" type="datetimeFigureOut">
              <a:rPr lang="ru-RU" smtClean="0"/>
              <a:pPr/>
              <a:t>18.03.2012</a:t>
            </a:fld>
            <a:endParaRPr lang="ru-RU"/>
          </a:p>
        </p:txBody>
      </p:sp>
      <p:sp>
        <p:nvSpPr>
          <p:cNvPr id="4120" name="Прямоуг.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4121" name="Прямоуг.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6DCB7396-3622-473A-BB12-4A11DAAB1F7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Прямоуг.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838200" indent="-838200" eaLnBrk="1" hangingPunct="1">
              <a:defRPr/>
            </a:pPr>
            <a:r>
              <a:rPr lang="ru-RU" dirty="0" smtClean="0"/>
              <a:t>Народные приметы</a:t>
            </a:r>
          </a:p>
        </p:txBody>
      </p:sp>
      <p:pic>
        <p:nvPicPr>
          <p:cNvPr id="10244" name="Рисунок 6" descr="priroda3"/>
          <p:cNvPicPr>
            <a:picLocks noGrp="1" noChangeAspect="1" noChangeArrowheads="1" noCro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3500" y="2341562"/>
            <a:ext cx="2286000" cy="304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437" name="Прямоуг.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4400" dirty="0" smtClean="0"/>
              <a:t>Гром в сентябре предвещает </a:t>
            </a:r>
          </a:p>
        </p:txBody>
      </p:sp>
      <p:sp>
        <p:nvSpPr>
          <p:cNvPr id="18439" name="Объект WordArt 7"/>
          <p:cNvSpPr>
            <a:spLocks noChangeArrowheads="1" noChangeShapeType="1" noTextEdit="1"/>
          </p:cNvSpPr>
          <p:nvPr/>
        </p:nvSpPr>
        <p:spPr bwMode="auto">
          <a:xfrm>
            <a:off x="5508625" y="4652963"/>
            <a:ext cx="2376488" cy="15525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6FF33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сухую</a:t>
            </a:r>
          </a:p>
          <a:p>
            <a:pPr algn="ctr"/>
            <a:r>
              <a:rPr lang="ru-RU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6FF33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осень</a:t>
            </a:r>
          </a:p>
        </p:txBody>
      </p:sp>
    </p:spTree>
    <p:extLst>
      <p:ext uri="{BB962C8B-B14F-4D97-AF65-F5344CB8AC3E}">
        <p14:creationId xmlns:p14="http://schemas.microsoft.com/office/powerpoint/2010/main" val="3279645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782596391"/>
              </p:ext>
            </p:extLst>
          </p:nvPr>
        </p:nvGraphicFramePr>
        <p:xfrm>
          <a:off x="683568" y="620688"/>
          <a:ext cx="7859220" cy="540060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23948"/>
                <a:gridCol w="523948"/>
                <a:gridCol w="523948"/>
                <a:gridCol w="523948"/>
                <a:gridCol w="523948"/>
                <a:gridCol w="523948"/>
                <a:gridCol w="523948"/>
                <a:gridCol w="523948"/>
                <a:gridCol w="523948"/>
                <a:gridCol w="523948"/>
                <a:gridCol w="523948"/>
                <a:gridCol w="523948"/>
                <a:gridCol w="523948"/>
                <a:gridCol w="523948"/>
                <a:gridCol w="523948"/>
              </a:tblGrid>
              <a:tr h="490964">
                <a:tc rowSpan="3" gridSpan="4"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3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3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4"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6"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0964">
                <a:tc gridSpan="4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5400" cmpd="sng">
                      <a:noFill/>
                    </a:lnL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7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90964"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gridSpan="2"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90964">
                <a:tc rowSpan="3" gridSpan="2"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4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gridSpan="2"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8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90964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90964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9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9096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5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11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0964">
                <a:tc rowSpan="2" gridSpan="2"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8"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90964"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10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096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6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7"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90964">
                <a:tc gridSpan="2"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7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771800" y="1692478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spc="2800" dirty="0" smtClean="0"/>
              <a:t>МОРКОВЬ</a:t>
            </a:r>
            <a:endParaRPr lang="ru-RU" b="1" spc="2800" dirty="0"/>
          </a:p>
        </p:txBody>
      </p:sp>
      <p:sp>
        <p:nvSpPr>
          <p:cNvPr id="7" name="TextBox 6"/>
          <p:cNvSpPr txBox="1"/>
          <p:nvPr/>
        </p:nvSpPr>
        <p:spPr>
          <a:xfrm>
            <a:off x="3805064" y="2117839"/>
            <a:ext cx="550912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dirty="0" smtClean="0"/>
              <a:t>О</a:t>
            </a:r>
            <a:br>
              <a:rPr lang="ru-RU" b="1" dirty="0" smtClean="0"/>
            </a:br>
            <a:r>
              <a:rPr lang="ru-RU" b="1" dirty="0" smtClean="0"/>
              <a:t>Ж</a:t>
            </a:r>
            <a:br>
              <a:rPr lang="ru-RU" b="1" dirty="0" smtClean="0"/>
            </a:br>
            <a:r>
              <a:rPr lang="ru-RU" b="1" dirty="0" smtClean="0"/>
              <a:t>Ь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864635" y="620688"/>
            <a:ext cx="411221" cy="33357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ru-RU" b="1" dirty="0" smtClean="0"/>
              <a:t>П</a:t>
            </a:r>
            <a:br>
              <a:rPr lang="ru-RU" b="1" dirty="0" smtClean="0"/>
            </a:br>
            <a:r>
              <a:rPr lang="ru-RU" b="1" dirty="0" smtClean="0"/>
              <a:t>О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endParaRPr lang="ru-RU" b="1" dirty="0"/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ru-RU" b="1" dirty="0" smtClean="0"/>
              <a:t>И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ru-RU" b="1" dirty="0" smtClean="0"/>
              <a:t>Д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ru-RU" b="1" dirty="0" smtClean="0"/>
              <a:t>О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ru-RU" b="1" dirty="0"/>
              <a:t>Р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91680" y="2061810"/>
            <a:ext cx="576064" cy="39231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8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b="1" dirty="0" smtClean="0"/>
              <a:t>К</a:t>
            </a:r>
            <a:br>
              <a:rPr lang="ru-RU" b="1" dirty="0" smtClean="0"/>
            </a:br>
            <a:r>
              <a:rPr lang="ru-RU" b="1" dirty="0" smtClean="0"/>
              <a:t>А</a:t>
            </a:r>
            <a:br>
              <a:rPr lang="ru-RU" b="1" dirty="0" smtClean="0"/>
            </a:br>
            <a:r>
              <a:rPr lang="ru-RU" b="1" dirty="0" smtClean="0"/>
              <a:t>Р</a:t>
            </a:r>
            <a:br>
              <a:rPr lang="ru-RU" b="1" dirty="0" smtClean="0"/>
            </a:br>
            <a:r>
              <a:rPr lang="ru-RU" b="1" dirty="0" smtClean="0"/>
              <a:t>Т</a:t>
            </a:r>
            <a:br>
              <a:rPr lang="ru-RU" b="1" dirty="0" smtClean="0"/>
            </a:br>
            <a:r>
              <a:rPr lang="ru-RU" b="1" dirty="0" smtClean="0"/>
              <a:t>О</a:t>
            </a:r>
            <a:br>
              <a:rPr lang="ru-RU" b="1" dirty="0" smtClean="0"/>
            </a:br>
            <a:r>
              <a:rPr lang="ru-RU" b="1" dirty="0" smtClean="0"/>
              <a:t>Ш</a:t>
            </a:r>
            <a:br>
              <a:rPr lang="ru-RU" b="1" dirty="0" smtClean="0"/>
            </a:br>
            <a:r>
              <a:rPr lang="ru-RU" b="1" dirty="0" smtClean="0"/>
              <a:t>К</a:t>
            </a:r>
            <a:br>
              <a:rPr lang="ru-RU" b="1" dirty="0" smtClean="0"/>
            </a:br>
            <a:r>
              <a:rPr lang="ru-RU" b="1" dirty="0" smtClean="0"/>
              <a:t>А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827584" y="3654040"/>
            <a:ext cx="2037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spc="970" dirty="0" smtClean="0"/>
              <a:t>В Е    </a:t>
            </a:r>
            <a:r>
              <a:rPr lang="ru-RU" b="1" spc="970" dirty="0" err="1" smtClean="0"/>
              <a:t>Е</a:t>
            </a:r>
            <a:endParaRPr lang="ru-RU" b="1" spc="970" dirty="0"/>
          </a:p>
        </p:txBody>
      </p:sp>
      <p:sp>
        <p:nvSpPr>
          <p:cNvPr id="11" name="TextBox 10"/>
          <p:cNvSpPr txBox="1"/>
          <p:nvPr/>
        </p:nvSpPr>
        <p:spPr>
          <a:xfrm>
            <a:off x="726020" y="5093455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spc="800" dirty="0" smtClean="0"/>
              <a:t>Т Ы     В А</a:t>
            </a:r>
            <a:endParaRPr lang="ru-RU" b="1" spc="800" dirty="0"/>
          </a:p>
        </p:txBody>
      </p:sp>
      <p:sp>
        <p:nvSpPr>
          <p:cNvPr id="12" name="TextBox 11"/>
          <p:cNvSpPr txBox="1"/>
          <p:nvPr/>
        </p:nvSpPr>
        <p:spPr>
          <a:xfrm>
            <a:off x="5508104" y="1108160"/>
            <a:ext cx="288032" cy="2948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800"/>
              </a:lnSpc>
            </a:pPr>
            <a:r>
              <a:rPr lang="ru-RU" b="1" dirty="0" smtClean="0"/>
              <a:t>С</a:t>
            </a:r>
          </a:p>
          <a:p>
            <a:pPr algn="ctr">
              <a:lnSpc>
                <a:spcPts val="3800"/>
              </a:lnSpc>
            </a:pPr>
            <a:endParaRPr lang="ru-RU" b="1" dirty="0" smtClean="0"/>
          </a:p>
          <a:p>
            <a:pPr algn="ctr">
              <a:lnSpc>
                <a:spcPts val="3800"/>
              </a:lnSpc>
            </a:pPr>
            <a:r>
              <a:rPr lang="ru-RU" b="1" dirty="0" smtClean="0"/>
              <a:t>Е</a:t>
            </a:r>
          </a:p>
          <a:p>
            <a:pPr algn="ctr">
              <a:lnSpc>
                <a:spcPts val="3800"/>
              </a:lnSpc>
            </a:pPr>
            <a:r>
              <a:rPr lang="ru-RU" b="1" dirty="0" smtClean="0"/>
              <a:t>К</a:t>
            </a:r>
          </a:p>
          <a:p>
            <a:pPr algn="ctr">
              <a:lnSpc>
                <a:spcPts val="3800"/>
              </a:lnSpc>
            </a:pPr>
            <a:r>
              <a:rPr lang="ru-RU" b="1" dirty="0" smtClean="0"/>
              <a:t>Л</a:t>
            </a:r>
          </a:p>
          <a:p>
            <a:pPr algn="ctr">
              <a:lnSpc>
                <a:spcPts val="3800"/>
              </a:lnSpc>
            </a:pPr>
            <a:r>
              <a:rPr lang="ru-RU" b="1" dirty="0"/>
              <a:t>А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524328" y="2117839"/>
            <a:ext cx="4320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Л</a:t>
            </a:r>
          </a:p>
          <a:p>
            <a:pPr algn="ctr"/>
            <a:endParaRPr lang="ru-RU" b="1" dirty="0" smtClean="0"/>
          </a:p>
          <a:p>
            <a:pPr algn="ctr"/>
            <a:r>
              <a:rPr lang="ru-RU" b="1" dirty="0" smtClean="0"/>
              <a:t>И</a:t>
            </a:r>
          </a:p>
          <a:p>
            <a:pPr algn="ctr"/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b="1" dirty="0" smtClean="0"/>
              <a:t>С</a:t>
            </a:r>
          </a:p>
          <a:p>
            <a:pPr algn="ctr"/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b="1" dirty="0" smtClean="0"/>
              <a:t>Т</a:t>
            </a:r>
            <a:endParaRPr lang="ru-RU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948264" y="3087335"/>
            <a:ext cx="576064" cy="2477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О</a:t>
            </a:r>
          </a:p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С</a:t>
            </a:r>
          </a:p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Е</a:t>
            </a:r>
          </a:p>
          <a:p>
            <a:pPr algn="ctr"/>
            <a:r>
              <a:rPr lang="ru-RU" sz="1100" b="1" dirty="0" smtClean="0"/>
              <a:t/>
            </a:r>
            <a:br>
              <a:rPr lang="ru-RU" sz="1100" b="1" dirty="0" smtClean="0"/>
            </a:br>
            <a:r>
              <a:rPr lang="ru-RU" b="1" dirty="0" smtClean="0"/>
              <a:t>Н</a:t>
            </a:r>
          </a:p>
          <a:p>
            <a:pPr algn="ctr"/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b="1" dirty="0" smtClean="0"/>
              <a:t>Ь</a:t>
            </a:r>
            <a:endParaRPr lang="ru-RU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6336196" y="4611872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И                </a:t>
            </a:r>
            <a:r>
              <a:rPr lang="ru-RU" b="1" dirty="0" err="1" smtClean="0"/>
              <a:t>И</a:t>
            </a:r>
            <a:r>
              <a:rPr lang="ru-RU" b="1" dirty="0" smtClean="0"/>
              <a:t>      Й</a:t>
            </a:r>
            <a:endParaRPr lang="ru-RU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4752020" y="3654040"/>
            <a:ext cx="3852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К              П       У                         А</a:t>
            </a:r>
            <a:endParaRPr lang="ru-RU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8104557" cy="6161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2938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8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528" y="404664"/>
            <a:ext cx="8432626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62380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Прямоуг.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919162"/>
          </a:xfrm>
        </p:spPr>
        <p:txBody>
          <a:bodyPr/>
          <a:lstStyle/>
          <a:p>
            <a:pPr marL="838200" indent="-838200" eaLnBrk="1" hangingPunct="1">
              <a:defRPr/>
            </a:pPr>
            <a:r>
              <a:rPr lang="ru-RU" dirty="0" smtClean="0"/>
              <a:t>Соедини пословицу</a:t>
            </a:r>
          </a:p>
        </p:txBody>
      </p:sp>
      <p:graphicFrame>
        <p:nvGraphicFramePr>
          <p:cNvPr id="36919" name="Группа 55"/>
          <p:cNvGraphicFramePr>
            <a:graphicFrameLocks noGrp="1"/>
          </p:cNvGraphicFramePr>
          <p:nvPr>
            <p:ph idx="1"/>
          </p:nvPr>
        </p:nvGraphicFramePr>
        <p:xfrm>
          <a:off x="468313" y="1052513"/>
          <a:ext cx="8229600" cy="5608635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5181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Весна красна цветами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1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Цыплят по осени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1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Осень </a:t>
                      </a:r>
                      <a:r>
                        <a:rPr kumimoji="0" lang="ru-RU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запасиха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1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Придёт осень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1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Весна красна, да голодна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1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В октябре до обеда осень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1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Октябрь землю покроет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1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В ноябре снега надует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1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В октябре ни на колёсах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49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В осеннее ненастье семь погод на дворе: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6905" name="Объект WordArt 41"/>
          <p:cNvSpPr>
            <a:spLocks noChangeArrowheads="1" noChangeShapeType="1" noTextEdit="1"/>
          </p:cNvSpPr>
          <p:nvPr/>
        </p:nvSpPr>
        <p:spPr bwMode="auto">
          <a:xfrm>
            <a:off x="4716463" y="1125538"/>
            <a:ext cx="3033712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latin typeface="Arial"/>
                <a:cs typeface="Arial"/>
              </a:rPr>
              <a:t>А осень снопами</a:t>
            </a:r>
          </a:p>
        </p:txBody>
      </p:sp>
      <p:sp>
        <p:nvSpPr>
          <p:cNvPr id="36907" name="Объект WordArt 43"/>
          <p:cNvSpPr>
            <a:spLocks noChangeArrowheads="1" noChangeShapeType="1" noTextEdit="1"/>
          </p:cNvSpPr>
          <p:nvPr/>
        </p:nvSpPr>
        <p:spPr bwMode="auto">
          <a:xfrm>
            <a:off x="4787900" y="3644900"/>
            <a:ext cx="3033713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latin typeface="Arial"/>
                <a:cs typeface="Arial"/>
              </a:rPr>
              <a:t>После обеда зима</a:t>
            </a:r>
          </a:p>
        </p:txBody>
      </p:sp>
      <p:sp>
        <p:nvSpPr>
          <p:cNvPr id="36908" name="Объект WordArt 44"/>
          <p:cNvSpPr>
            <a:spLocks noChangeArrowheads="1" noChangeShapeType="1" noTextEdit="1"/>
          </p:cNvSpPr>
          <p:nvPr/>
        </p:nvSpPr>
        <p:spPr bwMode="auto">
          <a:xfrm>
            <a:off x="4787900" y="4221163"/>
            <a:ext cx="3671888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latin typeface="Arial"/>
                <a:cs typeface="Arial"/>
              </a:rPr>
              <a:t>Где листком, где снежком</a:t>
            </a:r>
          </a:p>
        </p:txBody>
      </p:sp>
      <p:sp>
        <p:nvSpPr>
          <p:cNvPr id="36909" name="Объект WordArt 45"/>
          <p:cNvSpPr>
            <a:spLocks noChangeArrowheads="1" noChangeShapeType="1" noTextEdit="1"/>
          </p:cNvSpPr>
          <p:nvPr/>
        </p:nvSpPr>
        <p:spPr bwMode="auto">
          <a:xfrm>
            <a:off x="4787900" y="4724400"/>
            <a:ext cx="3033713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latin typeface="Arial"/>
                <a:cs typeface="Arial"/>
              </a:rPr>
              <a:t>Хлеба прибудет</a:t>
            </a:r>
          </a:p>
        </p:txBody>
      </p:sp>
      <p:sp>
        <p:nvSpPr>
          <p:cNvPr id="36910" name="Объект WordArt 46"/>
          <p:cNvSpPr>
            <a:spLocks noChangeArrowheads="1" noChangeShapeType="1" noTextEdit="1"/>
          </p:cNvSpPr>
          <p:nvPr/>
        </p:nvSpPr>
        <p:spPr bwMode="auto">
          <a:xfrm>
            <a:off x="4716463" y="5229225"/>
            <a:ext cx="2879725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latin typeface="Arial"/>
                <a:cs typeface="Arial"/>
              </a:rPr>
              <a:t>Ни на санях</a:t>
            </a:r>
          </a:p>
        </p:txBody>
      </p:sp>
      <p:sp>
        <p:nvSpPr>
          <p:cNvPr id="36912" name="Объект WordArt 48"/>
          <p:cNvSpPr>
            <a:spLocks noChangeArrowheads="1" noChangeShapeType="1" noTextEdit="1"/>
          </p:cNvSpPr>
          <p:nvPr/>
        </p:nvSpPr>
        <p:spPr bwMode="auto">
          <a:xfrm>
            <a:off x="4716463" y="2133600"/>
            <a:ext cx="3033712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latin typeface="Arial"/>
                <a:cs typeface="Arial"/>
              </a:rPr>
              <a:t>Зима </a:t>
            </a:r>
            <a:r>
              <a:rPr lang="ru-RU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latin typeface="Arial"/>
                <a:cs typeface="Arial"/>
              </a:rPr>
              <a:t>подбериха</a:t>
            </a:r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tx2"/>
              </a:solidFill>
              <a:latin typeface="Arial"/>
              <a:cs typeface="Arial"/>
            </a:endParaRPr>
          </a:p>
        </p:txBody>
      </p:sp>
      <p:sp>
        <p:nvSpPr>
          <p:cNvPr id="36913" name="Объект WordArt 49"/>
          <p:cNvSpPr>
            <a:spLocks noChangeArrowheads="1" noChangeShapeType="1" noTextEdit="1"/>
          </p:cNvSpPr>
          <p:nvPr/>
        </p:nvSpPr>
        <p:spPr bwMode="auto">
          <a:xfrm>
            <a:off x="4787900" y="2636838"/>
            <a:ext cx="3033713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latin typeface="Arial"/>
                <a:cs typeface="Arial"/>
              </a:rPr>
              <a:t>За всё спросит</a:t>
            </a:r>
          </a:p>
        </p:txBody>
      </p:sp>
      <p:sp>
        <p:nvSpPr>
          <p:cNvPr id="36914" name="Объект WordArt 50"/>
          <p:cNvSpPr>
            <a:spLocks noChangeArrowheads="1" noChangeShapeType="1" noTextEdit="1"/>
          </p:cNvSpPr>
          <p:nvPr/>
        </p:nvSpPr>
        <p:spPr bwMode="auto">
          <a:xfrm>
            <a:off x="4787900" y="3141663"/>
            <a:ext cx="3671888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latin typeface="Arial"/>
                <a:cs typeface="Arial"/>
              </a:rPr>
              <a:t>Осень дождлива, да сытна</a:t>
            </a:r>
          </a:p>
        </p:txBody>
      </p:sp>
      <p:sp>
        <p:nvSpPr>
          <p:cNvPr id="36915" name="Объект WordArt 51"/>
          <p:cNvSpPr>
            <a:spLocks noChangeArrowheads="1" noChangeShapeType="1" noTextEdit="1"/>
          </p:cNvSpPr>
          <p:nvPr/>
        </p:nvSpPr>
        <p:spPr bwMode="auto">
          <a:xfrm>
            <a:off x="4859338" y="1628775"/>
            <a:ext cx="2233612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latin typeface="Arial"/>
                <a:cs typeface="Arial"/>
              </a:rPr>
              <a:t>Считают</a:t>
            </a:r>
          </a:p>
        </p:txBody>
      </p:sp>
      <p:sp>
        <p:nvSpPr>
          <p:cNvPr id="36917" name="Объект WordArt 53"/>
          <p:cNvSpPr>
            <a:spLocks noChangeArrowheads="1" noChangeShapeType="1" noTextEdit="1"/>
          </p:cNvSpPr>
          <p:nvPr/>
        </p:nvSpPr>
        <p:spPr bwMode="auto">
          <a:xfrm>
            <a:off x="4716463" y="5805488"/>
            <a:ext cx="4075112" cy="7191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latin typeface="Arial"/>
                <a:cs typeface="Arial"/>
              </a:rPr>
              <a:t>Сеет, веет, крутит, мутит,</a:t>
            </a:r>
          </a:p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latin typeface="Arial"/>
                <a:cs typeface="Arial"/>
              </a:rPr>
              <a:t> ревёт, сверху льет и снизу метет. </a:t>
            </a:r>
          </a:p>
        </p:txBody>
      </p:sp>
    </p:spTree>
    <p:extLst>
      <p:ext uri="{BB962C8B-B14F-4D97-AF65-F5344CB8AC3E}">
        <p14:creationId xmlns:p14="http://schemas.microsoft.com/office/powerpoint/2010/main" val="4168267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9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9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9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69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6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69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69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69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69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69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69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69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6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6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69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69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69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69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69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69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69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69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69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69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69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69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69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6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6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905" grpId="0" animBg="1"/>
      <p:bldP spid="36907" grpId="0" animBg="1"/>
      <p:bldP spid="36908" grpId="0" animBg="1"/>
      <p:bldP spid="36909" grpId="0" animBg="1"/>
      <p:bldP spid="36910" grpId="0" animBg="1"/>
      <p:bldP spid="36912" grpId="0" animBg="1"/>
      <p:bldP spid="36913" grpId="0" animBg="1"/>
      <p:bldP spid="36914" grpId="0" animBg="1"/>
      <p:bldP spid="36915" grpId="0" animBg="1"/>
      <p:bldP spid="369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Прямоуг.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838200" indent="-838200" eaLnBrk="1" hangingPunct="1">
              <a:defRPr/>
            </a:pPr>
            <a:r>
              <a:rPr lang="ru-RU" smtClean="0"/>
              <a:t>Народные приметы</a:t>
            </a:r>
          </a:p>
        </p:txBody>
      </p:sp>
      <p:pic>
        <p:nvPicPr>
          <p:cNvPr id="11269" name="Рисунок 10" descr="cvetok_717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8313" y="1916113"/>
            <a:ext cx="5184775" cy="3895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64" name="Прямоуг. 8"/>
          <p:cNvSpPr>
            <a:spLocks noGrp="1" noChangeArrowheads="1"/>
          </p:cNvSpPr>
          <p:nvPr>
            <p:ph type="body" sz="half" idx="2"/>
          </p:nvPr>
        </p:nvSpPr>
        <p:spPr>
          <a:xfrm>
            <a:off x="5508625" y="1600200"/>
            <a:ext cx="3178175" cy="4530725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4400" dirty="0" smtClean="0"/>
              <a:t>Облака редкие – будет ясно и </a:t>
            </a:r>
          </a:p>
        </p:txBody>
      </p:sp>
      <p:sp>
        <p:nvSpPr>
          <p:cNvPr id="19465" name="Объект WordArt 9"/>
          <p:cNvSpPr>
            <a:spLocks noChangeArrowheads="1" noChangeShapeType="1" noTextEdit="1"/>
          </p:cNvSpPr>
          <p:nvPr/>
        </p:nvSpPr>
        <p:spPr bwMode="auto">
          <a:xfrm>
            <a:off x="6500826" y="4572008"/>
            <a:ext cx="1943100" cy="1120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6FF33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холодно</a:t>
            </a:r>
          </a:p>
        </p:txBody>
      </p:sp>
    </p:spTree>
    <p:extLst>
      <p:ext uri="{BB962C8B-B14F-4D97-AF65-F5344CB8AC3E}">
        <p14:creationId xmlns:p14="http://schemas.microsoft.com/office/powerpoint/2010/main" val="76506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Прямоуг.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838200" indent="-838200" eaLnBrk="1" hangingPunct="1">
              <a:defRPr/>
            </a:pPr>
            <a:r>
              <a:rPr lang="ru-RU" smtClean="0"/>
              <a:t>Народные приметы</a:t>
            </a:r>
          </a:p>
        </p:txBody>
      </p:sp>
      <p:pic>
        <p:nvPicPr>
          <p:cNvPr id="12293" name="Рисунок 13" descr="1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392" y="1600200"/>
            <a:ext cx="3478215" cy="453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5" name="Прямоуг.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4000" dirty="0" smtClean="0"/>
              <a:t>Если осенью березы желтеют с верхушки, следующая весна будет </a:t>
            </a:r>
          </a:p>
        </p:txBody>
      </p:sp>
      <p:sp>
        <p:nvSpPr>
          <p:cNvPr id="20486" name="Объект WordArt 6"/>
          <p:cNvSpPr>
            <a:spLocks noChangeArrowheads="1" noChangeShapeType="1" noTextEdit="1"/>
          </p:cNvSpPr>
          <p:nvPr/>
        </p:nvSpPr>
        <p:spPr bwMode="auto">
          <a:xfrm>
            <a:off x="6011863" y="5084763"/>
            <a:ext cx="1943100" cy="1120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6FF33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ранняя</a:t>
            </a:r>
          </a:p>
        </p:txBody>
      </p:sp>
    </p:spTree>
    <p:extLst>
      <p:ext uri="{BB962C8B-B14F-4D97-AF65-F5344CB8AC3E}">
        <p14:creationId xmlns:p14="http://schemas.microsoft.com/office/powerpoint/2010/main" val="3404915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Прямоуг.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838200" indent="-838200" eaLnBrk="1" hangingPunct="1">
              <a:defRPr/>
            </a:pPr>
            <a:r>
              <a:rPr lang="ru-RU" smtClean="0"/>
              <a:t>Народные приметы</a:t>
            </a:r>
          </a:p>
        </p:txBody>
      </p:sp>
      <p:pic>
        <p:nvPicPr>
          <p:cNvPr id="13317" name="Рисунок 7" descr="829487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761044"/>
            <a:ext cx="4038600" cy="420903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1509" name="Прямоуг. 5"/>
          <p:cNvSpPr>
            <a:spLocks noGrp="1" noChangeArrowheads="1"/>
          </p:cNvSpPr>
          <p:nvPr>
            <p:ph type="body" sz="half" idx="2"/>
          </p:nvPr>
        </p:nvSpPr>
        <p:spPr>
          <a:xfrm>
            <a:off x="5435600" y="1600200"/>
            <a:ext cx="3251200" cy="4530725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4000" dirty="0" smtClean="0"/>
              <a:t>Осенью птицы летят низко </a:t>
            </a:r>
          </a:p>
        </p:txBody>
      </p:sp>
      <p:sp>
        <p:nvSpPr>
          <p:cNvPr id="21510" name="Объект WordArt 6"/>
          <p:cNvSpPr>
            <a:spLocks noChangeArrowheads="1" noChangeShapeType="1" noTextEdit="1"/>
          </p:cNvSpPr>
          <p:nvPr/>
        </p:nvSpPr>
        <p:spPr bwMode="auto">
          <a:xfrm>
            <a:off x="5940425" y="4005263"/>
            <a:ext cx="2449513" cy="1511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6FF33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к холодной</a:t>
            </a:r>
          </a:p>
          <a:p>
            <a:pPr algn="ctr"/>
            <a:r>
              <a:rPr lang="ru-RU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6FF33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зиме</a:t>
            </a:r>
          </a:p>
        </p:txBody>
      </p:sp>
    </p:spTree>
    <p:extLst>
      <p:ext uri="{BB962C8B-B14F-4D97-AF65-F5344CB8AC3E}">
        <p14:creationId xmlns:p14="http://schemas.microsoft.com/office/powerpoint/2010/main" val="1373594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Прямоуг.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838200" indent="-838200" eaLnBrk="1" hangingPunct="1">
              <a:defRPr/>
            </a:pPr>
            <a:r>
              <a:rPr lang="ru-RU" smtClean="0"/>
              <a:t>Народные приметы</a:t>
            </a:r>
          </a:p>
        </p:txBody>
      </p:sp>
      <p:pic>
        <p:nvPicPr>
          <p:cNvPr id="14341" name="Рисунок 7" descr="klochkoff_20405_L-web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478" y="1600200"/>
            <a:ext cx="3398043" cy="453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2533" name="Прямоуг.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4400" dirty="0" smtClean="0"/>
              <a:t>Осенний иней </a:t>
            </a:r>
          </a:p>
        </p:txBody>
      </p:sp>
      <p:sp>
        <p:nvSpPr>
          <p:cNvPr id="22534" name="Объект WordArt 6"/>
          <p:cNvSpPr>
            <a:spLocks noChangeArrowheads="1" noChangeShapeType="1" noTextEdit="1"/>
          </p:cNvSpPr>
          <p:nvPr/>
        </p:nvSpPr>
        <p:spPr bwMode="auto">
          <a:xfrm>
            <a:off x="5435600" y="2708275"/>
            <a:ext cx="2735263" cy="3168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6FF33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к сухой,</a:t>
            </a:r>
          </a:p>
          <a:p>
            <a:pPr algn="ctr"/>
            <a:r>
              <a:rPr lang="ru-RU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6FF33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солнечной</a:t>
            </a:r>
          </a:p>
          <a:p>
            <a:pPr algn="ctr"/>
            <a:r>
              <a:rPr lang="ru-RU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6FF33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погоде,</a:t>
            </a:r>
          </a:p>
          <a:p>
            <a:pPr algn="ctr"/>
            <a:r>
              <a:rPr lang="ru-RU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6FF33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к теплу</a:t>
            </a:r>
          </a:p>
        </p:txBody>
      </p:sp>
    </p:spTree>
    <p:extLst>
      <p:ext uri="{BB962C8B-B14F-4D97-AF65-F5344CB8AC3E}">
        <p14:creationId xmlns:p14="http://schemas.microsoft.com/office/powerpoint/2010/main" val="1616874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Прямоуг.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838200" indent="-838200" eaLnBrk="1" hangingPunct="1">
              <a:defRPr/>
            </a:pPr>
            <a:r>
              <a:rPr lang="ru-RU" smtClean="0"/>
              <a:t>Народные приметы</a:t>
            </a:r>
          </a:p>
        </p:txBody>
      </p:sp>
      <p:pic>
        <p:nvPicPr>
          <p:cNvPr id="15365" name="Рисунок 9" descr="10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6109" y="3855171"/>
            <a:ext cx="20782" cy="2078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7" name="Прямоуг.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4400" dirty="0" smtClean="0"/>
              <a:t>Кроты и мыши делают большие запасы </a:t>
            </a:r>
          </a:p>
        </p:txBody>
      </p:sp>
      <p:sp>
        <p:nvSpPr>
          <p:cNvPr id="23558" name="Объект WordArt 6"/>
          <p:cNvSpPr>
            <a:spLocks noChangeArrowheads="1" noChangeShapeType="1" noTextEdit="1"/>
          </p:cNvSpPr>
          <p:nvPr/>
        </p:nvSpPr>
        <p:spPr bwMode="auto">
          <a:xfrm>
            <a:off x="5435600" y="4581525"/>
            <a:ext cx="2738438" cy="172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6FF33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к суровой,</a:t>
            </a:r>
          </a:p>
          <a:p>
            <a:pPr algn="ctr"/>
            <a:r>
              <a:rPr lang="ru-RU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6FF33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снежной</a:t>
            </a:r>
          </a:p>
          <a:p>
            <a:pPr algn="ctr"/>
            <a:r>
              <a:rPr lang="ru-RU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6FF33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зиме</a:t>
            </a:r>
          </a:p>
        </p:txBody>
      </p:sp>
      <p:pic>
        <p:nvPicPr>
          <p:cNvPr id="15366" name="Рисунок 10" descr="10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62475" y="3419475"/>
            <a:ext cx="19050" cy="1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Рисунок 11" descr="10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62475" y="3419475"/>
            <a:ext cx="19050" cy="1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Рисунок 14" descr="european-mole-2272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2420938"/>
            <a:ext cx="5089525" cy="363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3860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Прямоуг.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838200" indent="-838200" eaLnBrk="1" hangingPunct="1">
              <a:defRPr/>
            </a:pPr>
            <a:r>
              <a:rPr lang="ru-RU" smtClean="0"/>
              <a:t>Народные приметы</a:t>
            </a:r>
          </a:p>
        </p:txBody>
      </p:sp>
      <p:sp>
        <p:nvSpPr>
          <p:cNvPr id="24581" name="Прямоуг.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4400" dirty="0" smtClean="0"/>
              <a:t>Чем больше муравьиные кучи </a:t>
            </a:r>
          </a:p>
        </p:txBody>
      </p:sp>
      <p:sp>
        <p:nvSpPr>
          <p:cNvPr id="24582" name="Объект WordArt 6"/>
          <p:cNvSpPr>
            <a:spLocks noChangeArrowheads="1" noChangeShapeType="1" noTextEdit="1"/>
          </p:cNvSpPr>
          <p:nvPr/>
        </p:nvSpPr>
        <p:spPr bwMode="auto">
          <a:xfrm>
            <a:off x="5219700" y="4005263"/>
            <a:ext cx="3382963" cy="1870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6FF33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тем суровее</a:t>
            </a:r>
          </a:p>
          <a:p>
            <a:pPr algn="ctr"/>
            <a:r>
              <a:rPr lang="ru-RU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6FF33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будет</a:t>
            </a:r>
          </a:p>
          <a:p>
            <a:pPr algn="ctr"/>
            <a:r>
              <a:rPr lang="ru-RU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6FF33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зима</a:t>
            </a:r>
          </a:p>
        </p:txBody>
      </p:sp>
      <p:pic>
        <p:nvPicPr>
          <p:cNvPr id="16389" name="Рисунок 8" descr="5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1844675"/>
            <a:ext cx="4752975" cy="417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8321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Прямоуг.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838200" indent="-838200" eaLnBrk="1" hangingPunct="1">
              <a:defRPr/>
            </a:pPr>
            <a:r>
              <a:rPr lang="ru-RU" smtClean="0"/>
              <a:t>Народные приметы</a:t>
            </a:r>
          </a:p>
        </p:txBody>
      </p:sp>
      <p:pic>
        <p:nvPicPr>
          <p:cNvPr id="17413" name="Рисунок 7" descr="730250277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113523"/>
            <a:ext cx="4038600" cy="350407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5605" name="Прямоуг. 5"/>
          <p:cNvSpPr>
            <a:spLocks noGrp="1" noChangeArrowheads="1"/>
          </p:cNvSpPr>
          <p:nvPr>
            <p:ph type="body" sz="half" idx="2"/>
          </p:nvPr>
        </p:nvSpPr>
        <p:spPr>
          <a:xfrm>
            <a:off x="5003800" y="1600200"/>
            <a:ext cx="3683000" cy="4530725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4000" dirty="0" smtClean="0"/>
              <a:t>Лист хотя и пожелтел, но отпадает слабо</a:t>
            </a:r>
            <a:r>
              <a:rPr lang="ru-RU" sz="2800" dirty="0" smtClean="0"/>
              <a:t> </a:t>
            </a:r>
          </a:p>
        </p:txBody>
      </p:sp>
      <p:sp>
        <p:nvSpPr>
          <p:cNvPr id="25606" name="Объект WordArt 6"/>
          <p:cNvSpPr>
            <a:spLocks noChangeArrowheads="1" noChangeShapeType="1" noTextEdit="1"/>
          </p:cNvSpPr>
          <p:nvPr/>
        </p:nvSpPr>
        <p:spPr bwMode="auto">
          <a:xfrm>
            <a:off x="5724525" y="4292600"/>
            <a:ext cx="3097213" cy="1870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6FF33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морозы</a:t>
            </a:r>
          </a:p>
          <a:p>
            <a:pPr algn="ctr"/>
            <a:r>
              <a:rPr lang="ru-RU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6FF33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будут</a:t>
            </a:r>
          </a:p>
          <a:p>
            <a:pPr algn="ctr"/>
            <a:r>
              <a:rPr lang="ru-RU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6FF33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не скоро</a:t>
            </a:r>
          </a:p>
        </p:txBody>
      </p:sp>
    </p:spTree>
    <p:extLst>
      <p:ext uri="{BB962C8B-B14F-4D97-AF65-F5344CB8AC3E}">
        <p14:creationId xmlns:p14="http://schemas.microsoft.com/office/powerpoint/2010/main" val="3570048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Прямоуг.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838200" indent="-838200" eaLnBrk="1" hangingPunct="1">
              <a:defRPr/>
            </a:pPr>
            <a:r>
              <a:rPr lang="ru-RU" smtClean="0"/>
              <a:t>Народные приметы</a:t>
            </a:r>
          </a:p>
        </p:txBody>
      </p:sp>
      <p:pic>
        <p:nvPicPr>
          <p:cNvPr id="18437" name="Рисунок 7" descr="p0014348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491" y="1600200"/>
            <a:ext cx="3396017" cy="453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6629" name="Прямоуг.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4400" dirty="0" smtClean="0"/>
              <a:t>Если в октябре лист с березы опадет не чисто </a:t>
            </a:r>
          </a:p>
        </p:txBody>
      </p:sp>
      <p:sp>
        <p:nvSpPr>
          <p:cNvPr id="26630" name="Объект WordArt 6"/>
          <p:cNvSpPr>
            <a:spLocks noChangeArrowheads="1" noChangeShapeType="1" noTextEdit="1"/>
          </p:cNvSpPr>
          <p:nvPr/>
        </p:nvSpPr>
        <p:spPr bwMode="auto">
          <a:xfrm>
            <a:off x="5364163" y="4365625"/>
            <a:ext cx="3097212" cy="1870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6FF33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жди</a:t>
            </a:r>
          </a:p>
          <a:p>
            <a:pPr algn="ctr"/>
            <a:r>
              <a:rPr lang="ru-RU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6FF33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суровую</a:t>
            </a:r>
          </a:p>
          <a:p>
            <a:pPr algn="ctr"/>
            <a:r>
              <a:rPr lang="ru-RU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6FF33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зиму</a:t>
            </a:r>
          </a:p>
        </p:txBody>
      </p:sp>
    </p:spTree>
    <p:extLst>
      <p:ext uri="{BB962C8B-B14F-4D97-AF65-F5344CB8AC3E}">
        <p14:creationId xmlns:p14="http://schemas.microsoft.com/office/powerpoint/2010/main" val="2147471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0" grpId="0" animBg="1"/>
    </p:bldLst>
  </p:timing>
</p:sld>
</file>

<file path=ppt/theme/theme1.xml><?xml version="1.0" encoding="utf-8"?>
<a:theme xmlns:a="http://schemas.openxmlformats.org/drawingml/2006/main" name="Тема1">
  <a:themeElements>
    <a:clrScheme name="Клен 1">
      <a:dk1>
        <a:srgbClr val="BB5F03"/>
      </a:dk1>
      <a:lt1>
        <a:srgbClr val="FFFFFF"/>
      </a:lt1>
      <a:dk2>
        <a:srgbClr val="993300"/>
      </a:dk2>
      <a:lt2>
        <a:srgbClr val="FEEC94"/>
      </a:lt2>
      <a:accent1>
        <a:srgbClr val="FF9900"/>
      </a:accent1>
      <a:accent2>
        <a:srgbClr val="B76A03"/>
      </a:accent2>
      <a:accent3>
        <a:srgbClr val="CAADAA"/>
      </a:accent3>
      <a:accent4>
        <a:srgbClr val="DADADA"/>
      </a:accent4>
      <a:accent5>
        <a:srgbClr val="FFCAAA"/>
      </a:accent5>
      <a:accent6>
        <a:srgbClr val="A65F02"/>
      </a:accent6>
      <a:hlink>
        <a:srgbClr val="FFFFCC"/>
      </a:hlink>
      <a:folHlink>
        <a:srgbClr val="CCCC00"/>
      </a:folHlink>
    </a:clrScheme>
    <a:fontScheme name="Клен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лен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лен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272</TotalTime>
  <Words>225</Words>
  <Application>Microsoft Office PowerPoint</Application>
  <PresentationFormat>Экран (4:3)</PresentationFormat>
  <Paragraphs>102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Тема1</vt:lpstr>
      <vt:lpstr>Народные приметы</vt:lpstr>
      <vt:lpstr>Народные приметы</vt:lpstr>
      <vt:lpstr>Народные приметы</vt:lpstr>
      <vt:lpstr>Народные приметы</vt:lpstr>
      <vt:lpstr>Народные приметы</vt:lpstr>
      <vt:lpstr>Народные приметы</vt:lpstr>
      <vt:lpstr>Народные приметы</vt:lpstr>
      <vt:lpstr>Народные приметы</vt:lpstr>
      <vt:lpstr>Народные приметы</vt:lpstr>
      <vt:lpstr>Презентация PowerPoint</vt:lpstr>
      <vt:lpstr>Презентация PowerPoint</vt:lpstr>
      <vt:lpstr>Соедини пословицу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Народные приметы</dc:title>
  <dc:creator>Galchonok</dc:creator>
  <cp:lastModifiedBy>Galchonok</cp:lastModifiedBy>
  <cp:revision>19</cp:revision>
  <dcterms:created xsi:type="dcterms:W3CDTF">2011-09-06T07:43:26Z</dcterms:created>
  <dcterms:modified xsi:type="dcterms:W3CDTF">2012-03-18T12:46:28Z</dcterms:modified>
</cp:coreProperties>
</file>