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35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Подготовила ученица 4 класса Александровская Светлана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57166"/>
            <a:ext cx="7772400" cy="300039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Мой прадед Павлов Михаил Егорович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429124" y="328612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685800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прадед Павлов Михаил Егорович родился в 1922 году 21 декабря. Всю свою жизнь он прожил в селе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Константинове Суздальского района.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Учился в школе только 4 года. Раньше было только 7 классов. Он их уже заканчивал в селе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Кистыш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Суздальского района,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находилось от родного села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нескольких километрах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4643470" cy="6375212"/>
          </a:xfrm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Пра</a:t>
            </a:r>
            <a:r>
              <a:rPr lang="ru-RU" dirty="0" err="1" smtClean="0">
                <a:solidFill>
                  <a:schemeClr val="bg2"/>
                </a:solidFill>
              </a:rPr>
              <a:t>Прадедушка</a:t>
            </a:r>
            <a:r>
              <a:rPr lang="ru-RU" dirty="0" smtClean="0">
                <a:solidFill>
                  <a:schemeClr val="bg2"/>
                </a:solidFill>
              </a:rPr>
              <a:t> колет дрова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14776" cy="650085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километры ученики мерили ежедневно, но никогда не жаловались на усталость. Потом была учеба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Фабрично-Заводское Обучение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городе Иваново. В 1941 году ушел на фронт. Это была Великая Отечественная Война. И куда только эта проклятая война не кидала. Во многих городах побывал после освобождений.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0398" y="142852"/>
            <a:ext cx="4903602" cy="6732357"/>
          </a:xfrm>
        </p:spPr>
      </p:pic>
      <p:sp>
        <p:nvSpPr>
          <p:cNvPr id="5" name="TextBox 4"/>
          <p:cNvSpPr txBox="1"/>
          <p:nvPr/>
        </p:nvSpPr>
        <p:spPr>
          <a:xfrm>
            <a:off x="4857752" y="85723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Прадедушка с внуком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3429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Вернулся мой прадед домой только в 1946 году. За храбрость, стойкость и мужество, проявленные в борьбе с немецко-фашистскими захватчиками в Победе Великой Отечественной Войны 1941-1945 гг., Указом Президиума Верховного Совета СССР награжден Медалью Жукова, орденом  Отечественной Войны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 и еще много наград.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gallery_275_4455_28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1643074" cy="2875380"/>
          </a:xfrm>
          <a:prstGeom prst="rect">
            <a:avLst/>
          </a:prstGeom>
          <a:noFill/>
        </p:spPr>
      </p:pic>
      <p:pic>
        <p:nvPicPr>
          <p:cNvPr id="1027" name="Picture 3" descr="C:\Users\user\Pictures\yahooeu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2727485" cy="295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643966" cy="1283612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войны прадед вернулся в родное село и работал с такой охотой, что был ударником всех «пятилеток», а также победителем в социалистических соревнованиях.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53753"/>
            <a:ext cx="7072329" cy="5304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286280" cy="628654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Женат был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Колнаковой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Нине Дмитриевне, труженицей тыла. Имели 6 детей, которых вырастили и вывели в люди.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7" y="500042"/>
            <a:ext cx="4429124" cy="6080927"/>
          </a:xfrm>
        </p:spPr>
      </p:pic>
      <p:sp>
        <p:nvSpPr>
          <p:cNvPr id="5" name="TextBox 4"/>
          <p:cNvSpPr txBox="1"/>
          <p:nvPr/>
        </p:nvSpPr>
        <p:spPr>
          <a:xfrm>
            <a:off x="4929190" y="10001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ж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Прадедушка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женой</a:t>
            </a:r>
            <a:endParaRPr lang="ru-RU" dirty="0"/>
          </a:p>
        </p:txBody>
      </p:sp>
      <p:pic>
        <p:nvPicPr>
          <p:cNvPr id="3077" name="Picture 5" descr="C:\Users\user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762523" cy="357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4143404" cy="598877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прадед был ранен в правую руку, но, несмотря на это, будучи на пенсии, а работал он на животноводческой ферме по выращиванию молодняка, занимал первые места по области и имел награды: бронзовая, серебряная, золотая. До конца своих дней оставался коммунистом. Умер с партийным билетом у сердца в 1982 году.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1861"/>
            <a:ext cx="4293959" cy="6375027"/>
          </a:xfrm>
        </p:spPr>
      </p:pic>
      <p:sp>
        <p:nvSpPr>
          <p:cNvPr id="5" name="TextBox 4"/>
          <p:cNvSpPr txBox="1"/>
          <p:nvPr/>
        </p:nvSpPr>
        <p:spPr>
          <a:xfrm>
            <a:off x="5143504" y="44291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Прадедушка с дочерьми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</TotalTime>
  <Words>287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Подготовила ученица 4 класса Александровская Светлана</vt:lpstr>
      <vt:lpstr>Мой прадед Павлов Михаил Егорович родился в 1922 году 21 декабря. Всю свою жизнь он прожил в селе Константинове Суздальского района. Учился в школе только 4 года. Раньше было только 7 классов. Он их уже заканчивал в селе Кистыш Суздальского района, которое находилось от родного села в нескольких километрах.</vt:lpstr>
      <vt:lpstr>Эти километры ученики мерили ежедневно, но никогда не жаловались на усталость. Потом была учеба – Фабрично-Заводское Обучение в городе Иваново. В 1941 году ушел на фронт. Это была Великая Отечественная Война. И куда только эта проклятая война не кидала. Во многих городах побывал после освобождений.</vt:lpstr>
      <vt:lpstr>Вернулся мой прадед домой только в 1946 году. За храбрость, стойкость и мужество, проявленные в борьбе с немецко-фашистскими захватчиками в Победе Великой Отечественной Войны 1941-1945 гг., Указом Президиума Верховного Совета СССР награжден Медалью Жукова, орденом  Отечественной Войны I степени и еще много наград.</vt:lpstr>
      <vt:lpstr>После войны прадед вернулся в родное село и работал с такой охотой, что был ударником всех «пятилеток», а также победителем в социалистических соревнованиях.</vt:lpstr>
      <vt:lpstr>Женат был на Колнаковой Нине Дмитриевне, труженицей тыла. Имели 6 детей, которых вырастили и вывели в люди.</vt:lpstr>
      <vt:lpstr>Мой прадед был ранен в правую руку, но, несмотря на это, будучи на пенсии, а работал он на животноводческой ферме по выращиванию молодняка, занимал первые места по области и имел награды: бронзовая, серебряная, золотая. До конца своих дней оставался коммунистом. Умер с партийным билетом у сердца в 1982 году.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ученица 4 класса Александровская Светлана</dc:title>
  <dc:creator>user</dc:creator>
  <cp:lastModifiedBy>user</cp:lastModifiedBy>
  <cp:revision>13</cp:revision>
  <dcterms:created xsi:type="dcterms:W3CDTF">2013-12-06T13:31:25Z</dcterms:created>
  <dcterms:modified xsi:type="dcterms:W3CDTF">2013-12-12T13:07:53Z</dcterms:modified>
</cp:coreProperties>
</file>