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0" r:id="rId5"/>
    <p:sldId id="269" r:id="rId6"/>
    <p:sldId id="268" r:id="rId7"/>
    <p:sldId id="267" r:id="rId8"/>
    <p:sldId id="266" r:id="rId9"/>
    <p:sldId id="27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DA3B-4044-4104-89B1-9B8AEE53D52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881-03C1-4BE7-9949-2825AD1FD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DA3B-4044-4104-89B1-9B8AEE53D52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881-03C1-4BE7-9949-2825AD1FD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DA3B-4044-4104-89B1-9B8AEE53D52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881-03C1-4BE7-9949-2825AD1FD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DA3B-4044-4104-89B1-9B8AEE53D52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881-03C1-4BE7-9949-2825AD1FD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DA3B-4044-4104-89B1-9B8AEE53D52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881-03C1-4BE7-9949-2825AD1FD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DA3B-4044-4104-89B1-9B8AEE53D52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881-03C1-4BE7-9949-2825AD1FD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DA3B-4044-4104-89B1-9B8AEE53D52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881-03C1-4BE7-9949-2825AD1FD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DA3B-4044-4104-89B1-9B8AEE53D52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881-03C1-4BE7-9949-2825AD1FD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DA3B-4044-4104-89B1-9B8AEE53D52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881-03C1-4BE7-9949-2825AD1FD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DA3B-4044-4104-89B1-9B8AEE53D52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881-03C1-4BE7-9949-2825AD1FD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DA3B-4044-4104-89B1-9B8AEE53D52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A881-03C1-4BE7-9949-2825AD1FD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8DA3B-4044-4104-89B1-9B8AEE53D52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EA881-03C1-4BE7-9949-2825AD1FD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sik\Desktop\Администратор\Гульнара\3. Школа\папка Отчетный 2013\планета детства\для надписи 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96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6408712" cy="4896544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60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60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кружковой 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дошкольниками</a:t>
            </a:r>
            <a:endParaRPr lang="ru-RU" sz="60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usik\Desktop\Администратор\Гульнара\3. Школа\папка Отчетный 2013\планета детства\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344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700808"/>
            <a:ext cx="55081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sik\Desktop\Администратор\Гульнара\Заказные работы\ЛЕЙСАН 2 гр\лейсан презент\0014-014-Muzykalnye-zanjatija-pri-rechevykh-narushenijak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801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653136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Рисуя, ребенок формирует и развивает у себя определенные способности: зрительную оценку формы, ориентирование в пространстве, чувство цвета. Также развиваются специальные умения и навыки: координация глаза и руки, владение кистью руки.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6" name="Picture 4" descr="C:\Users\Musik\Desktop\Администратор\Гульнара\3. Школа\папка Отчетный 2013\планета детства\рис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620688"/>
            <a:ext cx="453650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692696"/>
            <a:ext cx="3708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Рисование является одним из важнейших средств познания мира и развития знаний эстетического воспитания, так как оно связано с самостоятельной практической и творческой деятельностью ребенка.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sik\Desktop\Администратор\Гульнара\Заказные работы\ЛЕЙСАН 2 гр\лейсан презент\0014-014-Muzykalnye-zanjatija-pri-rechevykh-narushenijak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801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Нестандартные подходы к организации занятия вызывают у детей желание рисовать, дети становятся более раскрепощенными, уверенными, что их работа лучше всех.</a:t>
            </a:r>
          </a:p>
        </p:txBody>
      </p:sp>
      <p:pic>
        <p:nvPicPr>
          <p:cNvPr id="1026" name="Picture 2" descr="C:\Users\Musik\Desktop\Администратор\Гульнара\Заказные работы\МУЛЛИНА Л.И\Теория  и техн. ИЗО\fot_ SXC_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4416491" cy="331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Musik\Desktop\Администратор\Гульнара\Заказные работы\МУЛЛИНА Л.И\Теория  и техн. ИЗО\6729afb6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764704"/>
            <a:ext cx="3240360" cy="331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sik\Desktop\Администратор\Гульнара\Заказные работы\ЛЕЙСАН 2 гр\лейсан презент\0014-014-Muzykalnye-zanjatija-pri-rechevykh-narushenijak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801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   Формирование эмоционально-чувственного мира, развитие фантазии, воображения.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   Совершенствовать и углублять изобразительные навыки.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    Раскрывать творческий потенциал ребенка с использованием различных техник и жанров изобразительного искусства.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   Дать знания о нетрадиционных техниках изобразительной деятельности.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    Развитие мелкой моторики рук и тактильного восприятия.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   Формирование навыков контроля и самоконтроля.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sik\Desktop\Администратор\Гульнара\Заказные работы\ЛЕЙСАН 2 гр\лейсан презент\0014-014-Muzykalnye-zanjatija-pri-rechevykh-narushenijak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801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   Учитывать интересы детей.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    Решать задачи в единстве с основной программой.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    Создавать комфортную обстановку, способствующую для развития творческой личности.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    Обучать приемам нетрадиционной техники рисования и способам изображения с использованием различных материалов.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   Подводить детей к созданию выразительного образа при изображении предметов и явлений окружающей действительности.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   Формировать умение оценивать созданные изображения.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7.    Воспитывать у детей интерес к изобразительной деятельности.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8.   Воспитывать культуру деятельности, формировать навыки сотрудничества.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sik\Desktop\Администратор\Гульнара\Заказные работы\ЛЕЙСАН 2 гр\лейсан презент\0014-014-Muzykalnye-zanjatija-pri-rechevykh-narushenijak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801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Musik\Desktop\Администратор\Гульнара\Заказные работы\МУЛЛИНА Л.И\da5ccf6fd12c06af9bdf880c480b8e01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3212976"/>
            <a:ext cx="4064107" cy="30480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Musik\Desktop\Администратор\Гульнара\Заказные работы\МУЛЛИНА Л.И\37a9c7b6e630d61f3a5ea17cb6c3578a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4664"/>
            <a:ext cx="4179935" cy="3025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C:\Users\Musik\Desktop\Администратор\Гульнара\Заказные работы\МУЛЛИНА Л.И\d0a1fe335bf76f3c30908a10eee2cbe2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755443"/>
            <a:ext cx="3312368" cy="23748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C:\Users\Musik\Desktop\Администратор\Гульнара\Заказные работы\МУЛЛИНА Л.И\f6d137fe08f8503fadd24a39f2a87b7e.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548680"/>
            <a:ext cx="3096344" cy="23208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sik\Desktop\Администратор\Гульнара\Заказные работы\ЛЕЙСАН 2 гр\лейсан презент\0014-014-Muzykalnye-zanjatija-pri-rechevykh-narushenijak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801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Кружки в детском саду выполняют несколько функций: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образовательную</a:t>
            </a:r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социально-адаптивную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воспитательную</a:t>
            </a: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Musik\Desktop\Администратор\Гульнара\Заказные работы\МУЛЛИНА Л.И\Теория  и техн. ИЗО\39533c84ece8e875e1d3a52425d6d22d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429000"/>
            <a:ext cx="3719116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Musik\Desktop\Администратор\Гульнара\Заказные работы\МУЛЛИНА Л.И\Теория  и техн. ИЗО\2360380.jpg"/>
          <p:cNvPicPr>
            <a:picLocks noChangeAspect="1" noChangeArrowheads="1"/>
          </p:cNvPicPr>
          <p:nvPr/>
        </p:nvPicPr>
        <p:blipFill>
          <a:blip r:embed="rId4" cstate="print"/>
          <a:srcRect r="1721" b="4554"/>
          <a:stretch>
            <a:fillRect/>
          </a:stretch>
        </p:blipFill>
        <p:spPr bwMode="auto">
          <a:xfrm>
            <a:off x="6516216" y="3429000"/>
            <a:ext cx="2324830" cy="2719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Musik\Desktop\Администратор\Гульнара\Заказные работы\МУЛЛИНА Л.И\Теория  и техн. ИЗО\336198555.jpg"/>
          <p:cNvPicPr>
            <a:picLocks noChangeAspect="1" noChangeArrowheads="1"/>
          </p:cNvPicPr>
          <p:nvPr/>
        </p:nvPicPr>
        <p:blipFill>
          <a:blip r:embed="rId5" cstate="print"/>
          <a:srcRect b="2884"/>
          <a:stretch>
            <a:fillRect/>
          </a:stretch>
        </p:blipFill>
        <p:spPr bwMode="auto">
          <a:xfrm>
            <a:off x="323528" y="3429000"/>
            <a:ext cx="2016224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sik\Desktop\Администратор\Гульнара\Заказные работы\ЛЕЙСАН 2 гр\лейсан презент\0014-014-Muzykalnye-zanjatija-pri-rechevykh-narushenijak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801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Кружки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открываться с различными целями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Углубление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расширение базовых знаний, опережающее развитие ребенка или компенсирующие занятия (для детей с отставанием в развитии).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Ознакомление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областями знаний, выходящими за рамки государственной Программы (работа с одаренными детьми).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Ознакомление с областями знаний и умений, включающих развитие самопознания, саморегуляцию, саморазвитие, формирование навыков межличностных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коммуникаций.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sik\Desktop\Администратор\Гульнара\Заказные работы\ЛЕЙСАН 2 гр\лейсан презент\0014-014-Muzykalnye-zanjatija-pri-rechevykh-narushenijak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801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Musik\Desktop\Администратор\Гульнара\Заказные работы\МУЛЛИНА Л.И\Теория  и техн. ИЗО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49080"/>
            <a:ext cx="280831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Musik\Desktop\Администратор\Гульнара\Заказные работы\МУЛЛИНА Л.И\Теория  и техн. ИЗО\0_5be32_389bab05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501008"/>
            <a:ext cx="4602088" cy="3066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Musik\Desktop\Администратор\Гульнара\Заказные работы\МУЛЛИНА Л.И\Теория  и техн. ИЗО\da5ccf6fd12c06af9bdf880c480b8e01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4664"/>
            <a:ext cx="4464496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Users\Musik\Desktop\Администратор\Гульнара\Заказные работы\МУЛЛИНА Л.И\Теория  и техн. ИЗО\6729afb634.jpg"/>
          <p:cNvPicPr>
            <a:picLocks noChangeAspect="1" noChangeArrowheads="1"/>
          </p:cNvPicPr>
          <p:nvPr/>
        </p:nvPicPr>
        <p:blipFill>
          <a:blip r:embed="rId6" cstate="print"/>
          <a:srcRect t="2383"/>
          <a:stretch>
            <a:fillRect/>
          </a:stretch>
        </p:blipFill>
        <p:spPr bwMode="auto">
          <a:xfrm>
            <a:off x="5796136" y="260648"/>
            <a:ext cx="2160240" cy="2949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77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Содержание и организация кружковой работы с дошкольниками</vt:lpstr>
      <vt:lpstr> Рисуя, ребенок формирует и развивает у себя определенные способности: зрительную оценку формы, ориентирование в пространстве, чувство цвета. Также развиваются специальные умения и навыки: координация глаза и руки, владение кистью руки. </vt:lpstr>
      <vt:lpstr>Нестандартные подходы к организации занятия вызывают у детей желание рисовать, дети становятся более раскрепощенными, уверенными, что их работа лучше всех.</vt:lpstr>
      <vt:lpstr>Цели: 1.   Формирование эмоционально-чувственного мира, развитие фантазии, воображения. 2.   Совершенствовать и углублять изобразительные навыки. 3.    Раскрывать творческий потенциал ребенка с использованием различных техник и жанров изобразительного искусства. 4.   Дать знания о нетрадиционных техниках изобразительной деятельности. 5.    Развитие мелкой моторики рук и тактильного восприятия. 6.   Формирование навыков контроля и самоконтроля.</vt:lpstr>
      <vt:lpstr>Задачи: 1.   Учитывать интересы детей. 2.    Решать задачи в единстве с основной программой. 3.    Создавать комфортную обстановку, способствующую для развития творческой личности. 4.    Обучать приемам нетрадиционной техники рисования и способам изображения с использованием различных материалов. 5.   Подводить детей к созданию выразительного образа при изображении предметов и явлений окружающей действительности. 6.   Формировать умение оценивать созданные изображения. 7.    Воспитывать у детей интерес к изобразительной деятельности. 8.   Воспитывать культуру деятельности, формировать навыки сотрудничества.</vt:lpstr>
      <vt:lpstr>Слайд 6</vt:lpstr>
      <vt:lpstr>Кружки в детском саду выполняют несколько функций:  - образовательную  - социально-адаптивную  - воспитательную  </vt:lpstr>
      <vt:lpstr>Кружки могут открываться с различными целями: * Углубление и расширение базовых знаний, опережающее развитие ребенка или компенсирующие занятия (для детей с отставанием в развитии). * Ознакомление с областями знаний, выходящими за рамки государственной Программы (работа с одаренными детьми). * Ознакомление с областями знаний и умений, включающих развитие самопознания, саморегуляцию, саморазвитие, формирование навыков межличностных коммуникаций.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и организация кружковой работы с дошкольниками</dc:title>
  <dc:creator>Musik</dc:creator>
  <cp:lastModifiedBy>7группа</cp:lastModifiedBy>
  <cp:revision>11</cp:revision>
  <dcterms:created xsi:type="dcterms:W3CDTF">2015-03-23T03:37:25Z</dcterms:created>
  <dcterms:modified xsi:type="dcterms:W3CDTF">2015-03-23T12:39:55Z</dcterms:modified>
</cp:coreProperties>
</file>