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6" r:id="rId3"/>
    <p:sldId id="258" r:id="rId4"/>
    <p:sldId id="264" r:id="rId5"/>
    <p:sldId id="269" r:id="rId6"/>
    <p:sldId id="265" r:id="rId7"/>
    <p:sldId id="257" r:id="rId8"/>
    <p:sldId id="259" r:id="rId9"/>
    <p:sldId id="267" r:id="rId10"/>
    <p:sldId id="260" r:id="rId11"/>
    <p:sldId id="268" r:id="rId12"/>
    <p:sldId id="263" r:id="rId13"/>
    <p:sldId id="27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0389B2-757D-49C0-AA3C-46C23BF364ED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08258B-366D-4229-8BED-AD6E43D2FD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56;&#1072;&#1073;&#1086;&#1095;&#1080;&#1081;%20&#1089;&#1090;&#1086;&#1083;\Boj_-_kurantov_(iPlayer.fm)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56;&#1072;&#1073;&#1086;&#1095;&#1080;&#1081;%20&#1089;&#1090;&#1086;&#1083;\Boj_-_kurantov_(iPlayer.fm)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916832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Презентация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Столица нашей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Родины-Москва. День народного единства.»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5733256"/>
            <a:ext cx="322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Мухинова Е.И.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58.radikal.ru/i161/0810/3e/4456d0e3a7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арь-пушка стояла на самом видном месте и пугала врагов.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ika.proshin.ru/wp-content/uploads/16093434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93593" cy="67449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980728"/>
            <a:ext cx="31683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Самый большой колокол в мире находится в Кремле. Его называют  Царь-колокол. Он не только самый большой, но и самый молчаливый. Голоса его никто никогда не слышал. Потому что, когда его отливали, случился пожар. Чтобы потушить огонь, в литейную яму, где находился колокол, стали лить воду. Колокол треснул. Он него откололся огромный кусок, и колокол навеки остался немым.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04664"/>
            <a:ext cx="249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Царь-колокол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веков назад жили на Руси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русичи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наши предки. Жили они на родной земле, хлеб сеяли, детей растили. Но вот как-то враги решили захватить землю русскую. И не в честном бою, а обманом да хитростью.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такое государство — Польша, и живут там поляки. Привели они своего царя – не настоящего, а людям сказали, что это настоящий русский царь. Люди и поверили. Наступило для России тяжкое смутное время. И тогда монахи стали рассылать письма во все города русские и призывать народ объединиться да идти на защиту Руси. Весь народ объединился и отозвался на этот призыв под предводительством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инина и Пожарского   4 ноября разбили врага, выгнали его из Кремля.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oj_-_kurant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0"/>
            <a:ext cx="6042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http://%D1%80%D1%8D%D1%8319.%D1%80%D1%84/ckfinder/userfiles/reu19/images/89209836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://%D1%80%D1%8D%D1%8319.%D1%80%D1%84/ckfinder/userfiles/reu19/images/89209836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://%D1%80%D1%8D%D1%8319.%D1%80%D1%84/ckfinder/userfiles/reu19/images/89209836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http://uslide.ru/images/21/27756/96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http://syzrantoday.ru/media/k2/items/cache/ffc60810ac8d6da81339d1db1e98545d_M.jpg?t=-62169984000&amp;h=216&amp;w=324&amp;zc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26064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День единства будем рядом, будем вместе навсегда, все народности России  в дальних селах, городах!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Вместе жить, работать, строить,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Сеять хлеб, растить детей, созидать, любить и спорить, охранять покой людей,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Предков чтить, дела их помнить,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Войн, конфликтов избегать,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счастьем жизнь наполнить,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под мирным небом спать!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s.lifeisphoto.ru/94/0/949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2729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68144" y="908720"/>
            <a:ext cx="30780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И нету прекрасней и проще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Для города имени — город Москва,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Для площади — Красная площадь.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На свете немало других площадей,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Героев на свете немало,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Но сколько здесь было отважных людей —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charset="0"/>
                <a:cs typeface="Arial" charset="0"/>
              </a:rPr>
              <a:t>Пожалуй, нигде не бывало!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ialim.ru/img/imgLoad/mos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339" y="0"/>
            <a:ext cx="92347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allpaper-3d-hd.ru/img/1280x720/2/9/4/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5" y="33265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Кремлёвская стена- кирпичная стена, окружающая Московский Кремль.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Верх стены  украшен зубцами в форме ласточкиного хвоста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-fotki.yandex.ru/get/4409/98033618.9/0_613b3_7be555e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381" y="0"/>
            <a:ext cx="92103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krassever.ru/upload/resize_cache/iblock/37c/800_600_1/00-%D0%9A%D1%83%D1%80%D0%B0%D0%BD%D1%82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33" y="0"/>
            <a:ext cx="915683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Куранты. Часы установленные на одной из 20 башен Бой курантов слышен очень далеко.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Boj_-_kurant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1.liveinternet.ru/images/attach/b/4/112/762/112762803_larg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7658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476672"/>
            <a:ext cx="3515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Красная площадь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6.pikabu.ru/images/big_size_comm/2014-12_6/1419843975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536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Парад на Красной площади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54.radikal.ru/i143/1105/d3/4583eb8b1e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73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15565</TotalTime>
  <Words>157</Words>
  <Application>Microsoft Office PowerPoint</Application>
  <PresentationFormat>Экран (4:3)</PresentationFormat>
  <Paragraphs>20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                Презентация  «Столица нашей Родины-Москва. День народного единства.»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</cp:revision>
  <dcterms:created xsi:type="dcterms:W3CDTF">2015-10-20T15:38:12Z</dcterms:created>
  <dcterms:modified xsi:type="dcterms:W3CDTF">2015-10-31T11:04:00Z</dcterms:modified>
</cp:coreProperties>
</file>