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62" r:id="rId20"/>
    <p:sldId id="261" r:id="rId21"/>
    <p:sldId id="290" r:id="rId22"/>
    <p:sldId id="289" r:id="rId23"/>
    <p:sldId id="288" r:id="rId24"/>
    <p:sldId id="287" r:id="rId25"/>
    <p:sldId id="286" r:id="rId26"/>
    <p:sldId id="285" r:id="rId27"/>
    <p:sldId id="284" r:id="rId28"/>
    <p:sldId id="283" r:id="rId29"/>
    <p:sldId id="282" r:id="rId30"/>
    <p:sldId id="281" r:id="rId31"/>
    <p:sldId id="280" r:id="rId32"/>
    <p:sldId id="279" r:id="rId33"/>
    <p:sldId id="296" r:id="rId34"/>
    <p:sldId id="295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2000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\шаблоны для презентаций\bb3f8ecccc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1714488"/>
            <a:ext cx="2489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Лошадка</a:t>
            </a:r>
            <a:endParaRPr lang="ru-RU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32861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Подготовила воспитатель 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МКДОУ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«Шварцевский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/с» 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Орлова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Любовь Георгиевна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G:\для Орловой\Новая папка\images (56).jpg"/>
          <p:cNvPicPr>
            <a:picLocks noChangeAspect="1" noChangeArrowheads="1"/>
          </p:cNvPicPr>
          <p:nvPr/>
        </p:nvPicPr>
        <p:blipFill>
          <a:blip r:embed="rId3"/>
          <a:srcRect l="13889"/>
          <a:stretch>
            <a:fillRect/>
          </a:stretch>
        </p:blipFill>
        <p:spPr bwMode="auto">
          <a:xfrm>
            <a:off x="1714480" y="1571612"/>
            <a:ext cx="5000660" cy="3714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642918"/>
            <a:ext cx="567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В конюшне лошадям тепло, светло и безопасно.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G:\для Орловой\Новая папка\images (6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3" y="1285860"/>
            <a:ext cx="1857388" cy="1847850"/>
          </a:xfrm>
          <a:prstGeom prst="rect">
            <a:avLst/>
          </a:prstGeom>
          <a:noFill/>
        </p:spPr>
      </p:pic>
      <p:pic>
        <p:nvPicPr>
          <p:cNvPr id="10243" name="Picture 3" descr="G:\для Орловой\Новая папка\images (6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000240"/>
            <a:ext cx="2476500" cy="2928958"/>
          </a:xfrm>
          <a:prstGeom prst="rect">
            <a:avLst/>
          </a:prstGeom>
          <a:noFill/>
        </p:spPr>
      </p:pic>
      <p:pic>
        <p:nvPicPr>
          <p:cNvPr id="10244" name="Picture 4" descr="G:\для Орловой\Новая папка\skolko-est-krolik-231.jpg"/>
          <p:cNvPicPr>
            <a:picLocks noChangeAspect="1" noChangeArrowheads="1"/>
          </p:cNvPicPr>
          <p:nvPr/>
        </p:nvPicPr>
        <p:blipFill>
          <a:blip r:embed="rId5"/>
          <a:srcRect r="64321"/>
          <a:stretch>
            <a:fillRect/>
          </a:stretch>
        </p:blipFill>
        <p:spPr bwMode="auto">
          <a:xfrm>
            <a:off x="6715140" y="3500438"/>
            <a:ext cx="1785950" cy="1922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357166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Кормушка лошади называется- ясли. Основная еда лошади - трава и овёс, а зимой- сено.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0246" name="Picture 6" descr="G:\для Орловой\Новая папка\скачанные файлы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143380"/>
            <a:ext cx="2714644" cy="2214578"/>
          </a:xfrm>
          <a:prstGeom prst="rect">
            <a:avLst/>
          </a:prstGeom>
          <a:noFill/>
        </p:spPr>
      </p:pic>
      <p:pic>
        <p:nvPicPr>
          <p:cNvPr id="10247" name="Picture 7" descr="G:\для Орловой\Новая папка\images (68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1714488"/>
            <a:ext cx="2571768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В конюшне за лошадьми ухаживает конюх. Он убирает загон, кормит лошадей, расчёсывает им гривы, чистит. Чтобы шерсть и грива были мягкими и блестящими, лошадь моют специальным шампунем.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1266" name="Picture 2" descr="G:\для Орловой\Новая папка\images (6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5" y="2143116"/>
            <a:ext cx="2571768" cy="2714644"/>
          </a:xfrm>
          <a:prstGeom prst="rect">
            <a:avLst/>
          </a:prstGeom>
          <a:noFill/>
        </p:spPr>
      </p:pic>
      <p:pic>
        <p:nvPicPr>
          <p:cNvPr id="11267" name="Picture 3" descr="G:\для Орловой\Новая папка\скачанные файлы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143248"/>
            <a:ext cx="2500330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G:\для Орловой\Новая папка\images (5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571612"/>
            <a:ext cx="3929089" cy="30718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571480"/>
            <a:ext cx="6970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Если лошадь заболела, её осматривает и лечит ветеринар.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G:\для Орловой\Новая папка\images (4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000240"/>
            <a:ext cx="4000528" cy="30718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714356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Днём лошади пасутся на зелёном лугу, там они щиплют траву. Присматривает за ними пастух.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4"/>
          <a:srcRect l="61615" t="61320" r="11823" b="4305"/>
          <a:stretch>
            <a:fillRect/>
          </a:stretch>
        </p:blipFill>
        <p:spPr bwMode="auto">
          <a:xfrm>
            <a:off x="6143636" y="3357562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G:\для Орловой\Новая папка\images (4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643182"/>
            <a:ext cx="3143272" cy="2714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857232"/>
            <a:ext cx="591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Если лошадей много, то говорят- табун лошадей.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4339" name="Picture 3" descr="G:\для Орловой\Новая папка\images (5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000240"/>
            <a:ext cx="314327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G:\для Орловой\Новая папка\images (5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85926"/>
            <a:ext cx="4000528" cy="3286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714356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Лошади умеют плавать.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G:\для Орловой\Новая папка\images (4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643050"/>
            <a:ext cx="4500594" cy="29289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7" y="571480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Детёныш лошади называется жеребёнок. Лошадь кормит его своим молоком.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4"/>
          <a:srcRect l="13177" t="10277" r="23541" b="28264"/>
          <a:stretch>
            <a:fillRect/>
          </a:stretch>
        </p:blipFill>
        <p:spPr bwMode="auto">
          <a:xfrm>
            <a:off x="642910" y="3286124"/>
            <a:ext cx="314327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1" name="Picture 3" descr="G:\для Орловой\картинки животные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85926"/>
            <a:ext cx="4643470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785794"/>
            <a:ext cx="6426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Всего в мире насчитывается более 250 пород лошадей.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G:\для Орловой\Новая папка\images (4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429000"/>
            <a:ext cx="2619375" cy="1743075"/>
          </a:xfrm>
          <a:prstGeom prst="rect">
            <a:avLst/>
          </a:prstGeom>
          <a:noFill/>
        </p:spPr>
      </p:pic>
      <p:pic>
        <p:nvPicPr>
          <p:cNvPr id="18436" name="Picture 4" descr="G:\для Орловой\Новая папка\images (5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285860"/>
            <a:ext cx="2428892" cy="1814514"/>
          </a:xfrm>
          <a:prstGeom prst="rect">
            <a:avLst/>
          </a:prstGeom>
          <a:noFill/>
        </p:spPr>
      </p:pic>
      <p:pic>
        <p:nvPicPr>
          <p:cNvPr id="6" name="Picture 2" descr="G:\для Орловой\Новая папка\images (4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2071678"/>
            <a:ext cx="2286000" cy="1714500"/>
          </a:xfrm>
          <a:prstGeom prst="rect">
            <a:avLst/>
          </a:prstGeom>
          <a:noFill/>
        </p:spPr>
      </p:pic>
      <p:pic>
        <p:nvPicPr>
          <p:cNvPr id="18437" name="Picture 5" descr="G:\для Орловой\картинки животные\Robert_Dawson_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500570"/>
            <a:ext cx="2428892" cy="17859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7" y="500042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Все лошади разные по цвету. Цвет лошади называется масть. Масть бывает белой, черной, рыжей, серой.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Лошадь- одно из красивейших, благородных и полезных животных. Человек приручил лошадь более 5 тысяч лет назад.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051" name="Picture 3" descr="G:\для Орловой\картинки животные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928802"/>
            <a:ext cx="5786478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G:\для Орловой\картинки животные\i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000240"/>
            <a:ext cx="4929222" cy="36433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285728"/>
            <a:ext cx="642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Лошадь в произведениях устного народного творчества.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785794"/>
            <a:ext cx="24978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Загадки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786058"/>
            <a:ext cx="4086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Не пахарь, не кузнец, не плотник,</a:t>
            </a:r>
          </a:p>
          <a:p>
            <a:r>
              <a:rPr lang="ru-RU" sz="2400" b="1" dirty="0" smtClean="0">
                <a:latin typeface="Monotype Corsiva" pitchFamily="66" charset="0"/>
              </a:rPr>
              <a:t>А первый на селе работник.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714356"/>
            <a:ext cx="33778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Он и стройный и красивый,</a:t>
            </a:r>
          </a:p>
          <a:p>
            <a:r>
              <a:rPr lang="ru-RU" sz="2400" b="1" dirty="0" smtClean="0">
                <a:latin typeface="Monotype Corsiva" pitchFamily="66" charset="0"/>
              </a:rPr>
              <a:t>У него густая грива!</a:t>
            </a:r>
          </a:p>
          <a:p>
            <a:r>
              <a:rPr lang="ru-RU" sz="2400" b="1" dirty="0" smtClean="0">
                <a:latin typeface="Monotype Corsiva" pitchFamily="66" charset="0"/>
              </a:rPr>
              <a:t>Он копытцами цок-цок,</a:t>
            </a:r>
          </a:p>
          <a:p>
            <a:r>
              <a:rPr lang="ru-RU" sz="2400" b="1" dirty="0" smtClean="0">
                <a:latin typeface="Monotype Corsiva" pitchFamily="66" charset="0"/>
              </a:rPr>
              <a:t>Покатай меня, дружок!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0481" name="Picture 1" descr="G:\для Орловой\картинки животные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571744"/>
            <a:ext cx="2986096" cy="2143140"/>
          </a:xfrm>
          <a:prstGeom prst="rect">
            <a:avLst/>
          </a:prstGeom>
          <a:noFill/>
        </p:spPr>
      </p:pic>
      <p:pic>
        <p:nvPicPr>
          <p:cNvPr id="20482" name="Picture 2" descr="G:\для Орловой\Новая папка\images (5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643314"/>
            <a:ext cx="2571768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0694" y="928670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Пашет землю трактор без колёс.</a:t>
            </a:r>
          </a:p>
          <a:p>
            <a:r>
              <a:rPr lang="ru-RU" sz="2400" b="1" dirty="0" smtClean="0">
                <a:latin typeface="Monotype Corsiva" pitchFamily="66" charset="0"/>
              </a:rPr>
              <a:t>Для него горючее- овёс.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1505" name="Picture 1" descr="G:\для Орловой\Новая папка\images (5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357430"/>
            <a:ext cx="2466975" cy="184785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928662" y="3571876"/>
            <a:ext cx="27860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Я скачу, скачу.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Грива вьётся на ветру.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Кто это? 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1507" name="Picture 3" descr="G:\для Орловой\Новая папка\images (3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142984"/>
            <a:ext cx="1952625" cy="23336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5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00042"/>
            <a:ext cx="31582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Пословицы и</a:t>
            </a:r>
          </a:p>
          <a:p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 поговорки</a:t>
            </a:r>
            <a:endParaRPr lang="ru-RU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22531" name="Picture 3" descr="G:\для Орловой\картинки животные\Robert_Dawson_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285992"/>
            <a:ext cx="3214710" cy="257650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571480"/>
            <a:ext cx="678657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 хорошего хозяина нет плохой лошади.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Красна ложка едоком, а лошадь ездоком.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хорошей лошадке по дороге, а на худой в сторонку.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Добрую лошадь одной рукой бей, другою слезы вытирай.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Люблю серка за обычай — и кряхтит да везет.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Быстрая лошадь скорее станет.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ретивую лошадь не кнут, а вожжи.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вожжах и лошадь умна.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 всякого жеребенка своя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попрыжка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слепая лошадь везет, коли зрячий на возу сидит.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смотря зубов во рту, лошади не покупают.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Хорошая лошадь столько же ест, сколько и плохая.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Лихая лошадь на бегу всех встречных обгоняет.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гоняй лошадь к воде, если ей пить не хочется.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молода лошадь, да норов стар.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Тощей лошади и хвост в тягость.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Лошадка маленькая — а седлу место будет.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 собаки думка в хвосте, у лошади — в ушах.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3554" name="Picture 2" descr="G:\для Орловой\Новая папка\images (6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571744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00100" y="785794"/>
            <a:ext cx="585788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Добрая лошадь от еды согревается.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Растолстевшая лошадь сбрасывает с себя седока.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Был конь да изъездился.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Старый конь мимо не ступит.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 хозяйского глаза и конь добреет.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 глаза коня не покупают.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Резвого коня и волк не берет.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Бурого коня за рекой примечают.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Непродажному коню и цены нет.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Береженого коня и зверь в поле не берет.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Конь, где не поваляется, везде клок шерсти оставит.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Поневоле конь гужи рвет, коли сила не берет.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Дареному коню в зубы не смотрят.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Спотыкается конь, да поправляется.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Обойдешь да огладишь, так и на строгого коня сядешь.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Ретивому коню всегда работы вдвое, а тот же корм.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Кнут коню не помощник.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28662" y="214290"/>
            <a:ext cx="678657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Конь не пахарь, не кузнец, не плотник, а первый на селе работник.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Жалеть коня — истомить себя.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бойся дороги, были бы кони здоровы.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Где конь, там и седло.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Конь познается при горе, а друг при беде.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Конь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тощой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— хозяин плохой.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в том сила, что кобыла сива, а в том, что не везет.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Корм лошади не в тягость.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лошадь не плеть покупают, а овес.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гладь коня рукой, а гладь овсом.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Песней коня не накормишь.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кнуте далеко не уедешь.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Кто бывал на коне, тот бывал и под конем.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Сердита кобыла на воз, а везет его и в гору и под гору.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Кнута в оглоблю не впряжешь.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Бойся коня сзади, а быка спереди.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Укатали сивку крутые горки.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Был конь, да езженый.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Конь на четырех ногах, и то спотыкается.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28662" y="571480"/>
            <a:ext cx="678657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Были когда-то и мы рысаками.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тот конь ест овес, который пашет, а тот, что в цирке пляшет.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Коней на переправе не меняют.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в коня корм.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Упасть, так с коня.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Спасут кони от погони.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Лошади — овес, земле — навоз, а попу — привоз.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Лошади чужие, хомут не свой — погоняй, не стой.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Лошадь быстра, да не уйдет от хвоста.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Лошадь что жернов — все мало корму.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Лошадь воду везет, а козел сзади идет да бородой трясет.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Лошадь молодую покупай, а за старую денег не теряй.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71538" y="642918"/>
            <a:ext cx="62865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У хорошей артели все лошади в теле.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Под надзором и лошадь сыта.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Лошади узнают друг друга по ржанию, а люди  — разговору.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На кривой лошади плута не объедешь.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Лошадь узнают по бегу, а сову – по полёту.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Пришёл лошадь ковать, когда кузня сгорела.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У хорошего хозяина нет плохой лошади.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Захочет лошадка овса, так и везёт на гору.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К собаке сзади подходи, а к лошади – спереди.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Я не я, и лошадь не моя, и я не извозчик.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Не накормив коня, далеко не уедешь.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Добрая лошадь от еды согревается.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Добрый конь не без седока, а честный человек не без друга.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Не в коня овёс.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Через силу и конь не везёт.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Старый конь борозды не испортит.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Не мой конь, не мой воз: кто видел, тот и в ответе.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71538" y="1071546"/>
            <a:ext cx="550069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Пеший конному не товарищ.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Плох конь, коль не скачет, плох казак, коли плачет.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Проси, и дадут: ясли к лошади не ходят.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Рассеянный: на коне сидит, а коня ищет.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Ретивому коню тот же корм, а работы вдвое.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Весело коням, что скачут по полям.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Добрый конь не без седока, а честный человек не без друга.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Счастье – не конь, хомута не наденешь.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От корма кони не рыщут, от добра не ищут.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Где конь, там и воз.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Заносчивого коня построже взнуздывают.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Домой и кони веселее бегут.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У коня овса без выгребу, а он все рвётся на волю.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714356"/>
            <a:ext cx="4011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Тело лошади покрыто шерстью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G:\для Орловой\картинки животные\i (9).jpg"/>
          <p:cNvPicPr>
            <a:picLocks noChangeAspect="1" noChangeArrowheads="1"/>
          </p:cNvPicPr>
          <p:nvPr/>
        </p:nvPicPr>
        <p:blipFill>
          <a:blip r:embed="rId3"/>
          <a:srcRect b="10204"/>
          <a:stretch>
            <a:fillRect/>
          </a:stretch>
        </p:blipFill>
        <p:spPr bwMode="auto">
          <a:xfrm>
            <a:off x="2571736" y="1714488"/>
            <a:ext cx="4286280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1000108"/>
            <a:ext cx="2518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Потешки </a:t>
            </a:r>
            <a:endParaRPr lang="ru-RU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29697" name="Picture 1" descr="G:\для Орловой\для Орловой картинки\img457.jpg"/>
          <p:cNvPicPr>
            <a:picLocks noChangeAspect="1" noChangeArrowheads="1"/>
          </p:cNvPicPr>
          <p:nvPr/>
        </p:nvPicPr>
        <p:blipFill>
          <a:blip r:embed="rId3" cstate="print"/>
          <a:srcRect l="8194" b="8076"/>
          <a:stretch>
            <a:fillRect/>
          </a:stretch>
        </p:blipFill>
        <p:spPr bwMode="auto">
          <a:xfrm>
            <a:off x="5286380" y="1071546"/>
            <a:ext cx="3000396" cy="4143404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85786" y="1857364"/>
            <a:ext cx="3571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Ходит конь по бережку,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Вороной по зелёному.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Он головушкой помахивает,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Чёрной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гривушкой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потряхивает,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Золотой уздой побрякивает.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Все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колечушки-то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— бряк, бряк, бряк!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Золотые они — звяк, звяк, звяк!</a:t>
            </a:r>
            <a:endParaRPr kumimoji="0" lang="ru-RU" sz="48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6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14348" y="642918"/>
            <a:ext cx="292895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Конь бежит,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Вся земля дрожит,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В поле травушка-муравушка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</a:b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Hичком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 лежит.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Для какого молодца?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Это конь-богатырь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Для Алеши-удальца!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0722" name="Picture 2" descr="G:\для Орловой\Новая папка\images (4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857364"/>
            <a:ext cx="3357586" cy="305753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2645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Считалки </a:t>
            </a:r>
            <a:endParaRPr lang="ru-RU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42910" y="2214554"/>
            <a:ext cx="20002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  <a:t>Конь ретивый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  <a:t>Долгогривый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  <a:t>Скачет полем,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  <a:t>Скачет нивой.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  <a:t>Кто коня того поймает,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  <a:t>С нами в салочки играет.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357554" y="2643182"/>
            <a:ext cx="24288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Тучи, тучи, тучи, тучи,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Скачет конь большой, могучий.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Через тучи скачет он,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Кто не верит - выйди вон!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</p:txBody>
      </p:sp>
      <p:pic>
        <p:nvPicPr>
          <p:cNvPr id="31748" name="Picture 4" descr="G:\для Орловой\Новая папка\images (3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857496"/>
            <a:ext cx="2857520" cy="23574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29322" y="642918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Конь ретивый с длинной гривой</a:t>
            </a:r>
          </a:p>
          <a:p>
            <a:r>
              <a:rPr lang="ru-RU" sz="2000" b="1" dirty="0" smtClean="0">
                <a:latin typeface="Monotype Corsiva" pitchFamily="66" charset="0"/>
              </a:rPr>
              <a:t>Скачет, скачет по полям.</a:t>
            </a:r>
          </a:p>
          <a:p>
            <a:r>
              <a:rPr lang="ru-RU" sz="2000" b="1" dirty="0" smtClean="0">
                <a:latin typeface="Monotype Corsiva" pitchFamily="66" charset="0"/>
              </a:rPr>
              <a:t>Тут и там! Тут и там!</a:t>
            </a:r>
          </a:p>
          <a:p>
            <a:r>
              <a:rPr lang="ru-RU" sz="2000" b="1" dirty="0" smtClean="0">
                <a:latin typeface="Monotype Corsiva" pitchFamily="66" charset="0"/>
              </a:rPr>
              <a:t>Где проскачет он-</a:t>
            </a:r>
          </a:p>
          <a:p>
            <a:r>
              <a:rPr lang="ru-RU" sz="2000" b="1" dirty="0" smtClean="0">
                <a:latin typeface="Monotype Corsiva" pitchFamily="66" charset="0"/>
              </a:rPr>
              <a:t>Выходи из круга вон!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745" grpId="0"/>
      <p:bldP spid="3174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857232"/>
            <a:ext cx="3272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Скороговорка</a:t>
            </a:r>
            <a:endParaRPr lang="ru-RU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2214554"/>
            <a:ext cx="490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От топота копыт пыль по полю летит.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/>
          <a:srcRect l="10833" t="15486" r="63385" b="49097"/>
          <a:stretch>
            <a:fillRect/>
          </a:stretch>
        </p:blipFill>
        <p:spPr bwMode="auto">
          <a:xfrm>
            <a:off x="1142976" y="3571876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500298" y="1857364"/>
            <a:ext cx="41433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Лошадь купила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четыpе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 галоши,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</a:b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Паpу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хоpоших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паpу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 поплоше.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Если денек выдается погожий -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Лошадь гуляет в галошах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хоpоших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Стоит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пpосыпаться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пеpвой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поpоше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 -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Лошадь выходит в галошах поплоше.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Если же лужи на улице сплошь -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Лошадь выходит совсем без галош.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Что же ты, Лошадь, жалеешь галоши?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Разве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здоpовье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 тебе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доpоже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Helvetica" charset="0"/>
              </a:rPr>
              <a:t>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642918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Небылица </a:t>
            </a:r>
            <a:endParaRPr lang="ru-RU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1785926"/>
            <a:ext cx="26597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Спасибо за</a:t>
            </a:r>
          </a:p>
          <a:p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в</a:t>
            </a:r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нимание!</a:t>
            </a:r>
            <a:endParaRPr lang="ru-RU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У лошади сильные ноги с крепкими копытами. Чтобы лошадь не поранила копыта, на них прибивают железные подковы.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098" name="Picture 2" descr="G:\для Орловой\Новая папка\images (5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256"/>
            <a:ext cx="2786082" cy="1857388"/>
          </a:xfrm>
          <a:prstGeom prst="rect">
            <a:avLst/>
          </a:prstGeom>
          <a:noFill/>
        </p:spPr>
      </p:pic>
      <p:pic>
        <p:nvPicPr>
          <p:cNvPr id="4099" name="Picture 3" descr="G:\для Орловой\Новая папка\images (7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85926"/>
            <a:ext cx="2619375" cy="1743075"/>
          </a:xfrm>
          <a:prstGeom prst="rect">
            <a:avLst/>
          </a:prstGeom>
          <a:noFill/>
        </p:spPr>
      </p:pic>
      <p:pic>
        <p:nvPicPr>
          <p:cNvPr id="4100" name="Picture 4" descr="G:\для Орловой\Новая папка\скачанные файлы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000504"/>
            <a:ext cx="2619375" cy="1743075"/>
          </a:xfrm>
          <a:prstGeom prst="rect">
            <a:avLst/>
          </a:prstGeom>
          <a:noFill/>
        </p:spPr>
      </p:pic>
      <p:pic>
        <p:nvPicPr>
          <p:cNvPr id="4101" name="Picture 5" descr="G:\для Орловой\Новая папка\скачанные файлы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1857364"/>
            <a:ext cx="2571750" cy="17811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G:\для Орловой\Новая папка\images (4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643050"/>
            <a:ext cx="5143535" cy="3857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571480"/>
            <a:ext cx="6803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Красивые волосы на голове и шее лошади называют грива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 l="6927" t="6111" r="38385" b="28264"/>
          <a:stretch>
            <a:fillRect/>
          </a:stretch>
        </p:blipFill>
        <p:spPr bwMode="auto">
          <a:xfrm>
            <a:off x="785786" y="1714488"/>
            <a:ext cx="500066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3"/>
          <a:srcRect l="60052" t="68611" r="14948" b="8472"/>
          <a:stretch>
            <a:fillRect/>
          </a:stretch>
        </p:blipFill>
        <p:spPr bwMode="auto">
          <a:xfrm>
            <a:off x="6072198" y="4214818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285728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Лошади дают мясо и молоко, из которого готовят целебный напиток кумыс.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G:\для Орловой\Новая папка\images (5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43050"/>
            <a:ext cx="2619375" cy="1743075"/>
          </a:xfrm>
          <a:prstGeom prst="rect">
            <a:avLst/>
          </a:prstGeom>
          <a:noFill/>
        </p:spPr>
      </p:pic>
      <p:pic>
        <p:nvPicPr>
          <p:cNvPr id="6147" name="Picture 3" descr="G:\для Орловой\Новая папка\images (5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857364"/>
            <a:ext cx="2466975" cy="1847850"/>
          </a:xfrm>
          <a:prstGeom prst="rect">
            <a:avLst/>
          </a:prstGeom>
          <a:noFill/>
        </p:spPr>
      </p:pic>
      <p:pic>
        <p:nvPicPr>
          <p:cNvPr id="6148" name="Picture 4" descr="G:\для Орловой\Новая папка\images (4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286256"/>
            <a:ext cx="2495550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Лошади перевозят людей, тяжелые грузы, используются для обработки земли.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6149" name="Picture 5" descr="G:\для Орловой\картинки животные\Robert_Dawson_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4000504"/>
            <a:ext cx="2357454" cy="198593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G:\для Орловой\Новая папка\images (4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85926"/>
            <a:ext cx="4500594" cy="3286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857232"/>
            <a:ext cx="618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Тот, кто едет на лошади, называется наездником.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шаблоны для презентаций\free-christian-images-for-powerpoint.jpg"/>
          <p:cNvPicPr>
            <a:picLocks noChangeAspect="1" noChangeArrowheads="1"/>
          </p:cNvPicPr>
          <p:nvPr/>
        </p:nvPicPr>
        <p:blipFill>
          <a:blip r:embed="rId2"/>
          <a:srcRect r="813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G:\для Орловой\Новая папка\images (5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71612"/>
            <a:ext cx="5072098" cy="37862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357166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Monotype Corsiva" pitchFamily="66" charset="0"/>
              </a:rPr>
              <a:t>Живут лошади в конюшнях. Это длинный деревянный сарай, разделённый на комнатки, которые называются загоны.</a:t>
            </a:r>
            <a:endParaRPr lang="ru-RU" sz="24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1092</Words>
  <PresentationFormat>Экран (4:3)</PresentationFormat>
  <Paragraphs>148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15</cp:revision>
  <dcterms:modified xsi:type="dcterms:W3CDTF">2015-10-22T08:30:38Z</dcterms:modified>
</cp:coreProperties>
</file>