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F37C-0B61-4FA0-90FB-B811057B5812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CE17-5346-4A18-914D-35A8D2E74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F37C-0B61-4FA0-90FB-B811057B5812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CE17-5346-4A18-914D-35A8D2E74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F37C-0B61-4FA0-90FB-B811057B5812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CE17-5346-4A18-914D-35A8D2E74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F37C-0B61-4FA0-90FB-B811057B5812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CE17-5346-4A18-914D-35A8D2E74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F37C-0B61-4FA0-90FB-B811057B5812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CE17-5346-4A18-914D-35A8D2E74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F37C-0B61-4FA0-90FB-B811057B5812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CE17-5346-4A18-914D-35A8D2E74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F37C-0B61-4FA0-90FB-B811057B5812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CE17-5346-4A18-914D-35A8D2E74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F37C-0B61-4FA0-90FB-B811057B5812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CE17-5346-4A18-914D-35A8D2E74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F37C-0B61-4FA0-90FB-B811057B5812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CE17-5346-4A18-914D-35A8D2E74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F37C-0B61-4FA0-90FB-B811057B5812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CE17-5346-4A18-914D-35A8D2E74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F37C-0B61-4FA0-90FB-B811057B5812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CE17-5346-4A18-914D-35A8D2E74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3F37C-0B61-4FA0-90FB-B811057B5812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4CE17-5346-4A18-914D-35A8D2E74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шабло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428606"/>
            <a:ext cx="7772400" cy="1785949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Дидактическая игра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«Угадай кто»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</a:t>
            </a: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28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Калинко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Анна Евгеньевна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шаблон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" y="0"/>
            <a:ext cx="9252711" cy="702024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43116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Это домашнее животное, у которого пушистый хвост, оно умывается лапкой и ловит мышей. Кто это? </a:t>
            </a:r>
          </a:p>
        </p:txBody>
      </p:sp>
      <p:pic>
        <p:nvPicPr>
          <p:cNvPr id="5" name="Рисунок 4" descr="кошк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84" y="2928934"/>
            <a:ext cx="5236400" cy="3490933"/>
          </a:xfrm>
          <a:prstGeom prst="rect">
            <a:avLst/>
          </a:prstGeom>
        </p:spPr>
      </p:pic>
    </p:spTree>
  </p:cSld>
  <p:clrMapOvr>
    <a:masterClrMapping/>
  </p:clrMapOvr>
  <p:transition>
    <p:wipe dir="u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шаблон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57364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Это большое домашнее животное с длинным хвостом, у нее есть рога? </a:t>
            </a:r>
          </a:p>
        </p:txBody>
      </p:sp>
      <p:pic>
        <p:nvPicPr>
          <p:cNvPr id="5" name="Рисунок 4" descr="коров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7356" y="2000240"/>
            <a:ext cx="5214974" cy="3857652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шаблон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А это домашнее животное охраняет дом, а когда радуется, весело хвостом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машет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собак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4325" y="1857364"/>
            <a:ext cx="4692602" cy="3643337"/>
          </a:xfrm>
          <a:prstGeom prst="rect">
            <a:avLst/>
          </a:prstGeom>
        </p:spPr>
      </p:pic>
    </p:spTree>
  </p:cSld>
  <p:clrMapOvr>
    <a:masterClrMapping/>
  </p:clrMapOvr>
  <p:transition>
    <p:wip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шаблон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Молодцы, а как можно одним словом назвать этих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животных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дом жив.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232" y="1571612"/>
            <a:ext cx="4572032" cy="4071966"/>
          </a:xfrm>
          <a:prstGeom prst="rect">
            <a:avLst/>
          </a:prstGeom>
        </p:spPr>
      </p:pic>
    </p:spTree>
  </p:cSld>
  <p:clrMapOvr>
    <a:masterClrMapping/>
  </p:clrMapOvr>
  <p:transition>
    <p:wip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шаблон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А кто здесь лишний?  Почему? </a:t>
            </a:r>
          </a:p>
        </p:txBody>
      </p:sp>
      <p:pic>
        <p:nvPicPr>
          <p:cNvPr id="5" name="Рисунок 4" descr="4 лишний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480" y="1571612"/>
            <a:ext cx="5429288" cy="3643337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молодцы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dissolve/>
    <p:sndAc>
      <p:stSnd>
        <p:snd r:embed="rId2" name="hammer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62</TotalTime>
  <Words>73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Дидактическая игра «Угадай кто»</vt:lpstr>
      <vt:lpstr> Это домашнее животное, у которого пушистый хвост, оно умывается лапкой и ловит мышей. Кто это? </vt:lpstr>
      <vt:lpstr>Это большое домашнее животное с длинным хвостом, у нее есть рога? </vt:lpstr>
      <vt:lpstr>А это домашнее животное охраняет дом, а когда радуется, весело хвостом машет? </vt:lpstr>
      <vt:lpstr>Молодцы, а как можно одним словом назвать этих животных?</vt:lpstr>
      <vt:lpstr>А кто здесь лишний?  Почему? 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8</cp:revision>
  <dcterms:created xsi:type="dcterms:W3CDTF">2015-10-21T07:25:29Z</dcterms:created>
  <dcterms:modified xsi:type="dcterms:W3CDTF">2015-11-01T15:52:48Z</dcterms:modified>
</cp:coreProperties>
</file>