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83" r:id="rId4"/>
    <p:sldId id="284" r:id="rId5"/>
    <p:sldId id="281" r:id="rId6"/>
    <p:sldId id="290" r:id="rId7"/>
    <p:sldId id="280" r:id="rId8"/>
    <p:sldId id="279" r:id="rId9"/>
    <p:sldId id="285" r:id="rId10"/>
    <p:sldId id="289" r:id="rId11"/>
    <p:sldId id="277" r:id="rId12"/>
    <p:sldId id="292" r:id="rId13"/>
    <p:sldId id="276" r:id="rId14"/>
    <p:sldId id="293" r:id="rId15"/>
    <p:sldId id="294" r:id="rId16"/>
    <p:sldId id="291" r:id="rId17"/>
    <p:sldId id="275" r:id="rId18"/>
    <p:sldId id="274" r:id="rId19"/>
    <p:sldId id="288" r:id="rId20"/>
    <p:sldId id="28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aktinoya.ru/index.php?view=detail&amp;id=3722&amp;option=com_joomgallery&amp;Itemid=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ktinoya.ru/index.php?view=detail&amp;id=3720&amp;option=com_joomgallery&amp;Itemid=6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aktinoya.ru/index.php?view=detail&amp;id=2532&amp;option=com_joomgallery&amp;Itemid=64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142873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Кот в произведениях устного народного творчества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3576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Подготовила воспитатель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МКДОУ «Шварцевский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/с»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Орлова Любовь Георгиевна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500042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Тише, мыши, кот на крыше, </a:t>
            </a:r>
            <a:b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а котята ещё выше. </a:t>
            </a:r>
            <a:b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Кот пошёл за молоком, </a:t>
            </a:r>
            <a:b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а котята кувырком. </a:t>
            </a:r>
            <a:b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Кот пришёл без молока, </a:t>
            </a:r>
            <a:b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а котята ха-ха-ха.</a:t>
            </a:r>
            <a:endParaRPr lang="ru-RU" sz="3200" b="1" dirty="0" smtClean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341" t="5885" r="17339" b="27170"/>
          <a:stretch>
            <a:fillRect/>
          </a:stretch>
        </p:blipFill>
        <p:spPr bwMode="auto">
          <a:xfrm>
            <a:off x="6000760" y="631012"/>
            <a:ext cx="2428892" cy="344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29440" t="4414" r="22091" b="41883"/>
          <a:stretch>
            <a:fillRect/>
          </a:stretch>
        </p:blipFill>
        <p:spPr bwMode="auto">
          <a:xfrm>
            <a:off x="785786" y="278605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71604" y="1571612"/>
            <a:ext cx="60721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Пословицы и поговорки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8" y="1357298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Сытая кошка с мышью играет.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Знает кошка, чье мясо съела.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Слепая кошка мышей не ловит.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Чем больше кошку гладишь, тем больше она горб поднимает.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Кошки грызутся — мышам приволье.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Ночью все кошки серы.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Отчего кот гладок: поел да и на бок.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все коту масленица — будет и великий пост.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Ночью все кошки серы.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Кошке — игрушки. Мышке — слезки.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все коту </a:t>
            </a:r>
            <a:r>
              <a:rPr lang="ru-RU" sz="24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масленница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наступил Великий Пост.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прячет коготки до поры.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спит, да и во сне мышей ловит.</a:t>
            </a:r>
            <a:endParaRPr lang="ru-RU" sz="1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4414" y="714356"/>
            <a:ext cx="7572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Кота в мешке покупать нельзя.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Кошачьи глаза дыму не боятся.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Кошачья лапка мягка, а коготок востер.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да баба завсегда в избе, а мужик да собака завсегда на дворе.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Кошка, жить тебе немножко: мы тебя продадим и все денежки отдадим.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лазает в окошко,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лапкой, а медведь пяткой.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мышей ловить не устанет, а вор воровать не перестанет.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на мышей храбра.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на печке, пес на крылечке.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на порог, а мышка в уголок.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Кошка, не играй угольком — лапку ожжешь.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1428736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Коли кот мышей не ловит, так на что тогда и кот.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Чует кошка, чье мясо съела.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Отольются кошке </a:t>
            </a:r>
            <a:r>
              <a:rPr lang="ru-RU" sz="24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мышкины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слезы.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Кот видит молоко, да у него рыло коротко.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Кот </a:t>
            </a:r>
            <a:r>
              <a:rPr lang="ru-RU" sz="24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Евстафий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покаялся, постригся, посхимился, а все мышей во сне видит.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Кот охотник до рыбы, да воды боится.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мышку и кошка зверь.</a:t>
            </a:r>
            <a:endParaRPr lang="ru-RU" sz="1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14414" y="1142984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не могла достать мяса и говорит: сегодня пост.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с собакой дружно не живут.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скребет себе на хребет.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спит, а мышей видит.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Кошке тура не родить.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Кошки нет дома — мышам воля.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Кошки — со двора, а мыши — по столам.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Кошку бьют, а невестке </a:t>
            </a:r>
            <a:r>
              <a:rPr lang="ru-RU" sz="2400" b="1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наветки</a:t>
            </a: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дают.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Кошку против шерсти не гладят.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— лапкою, медведь — пятернею.</a:t>
            </a:r>
            <a:endParaRPr lang="ru-RU" sz="14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Кошка из дому — мышки на стол.</a:t>
            </a:r>
            <a:endParaRPr lang="ru-RU" sz="1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2071678"/>
            <a:ext cx="24304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Сказки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 descr="G:\для Орловой\Сказки\hqdefault.jpg"/>
          <p:cNvPicPr>
            <a:picLocks noChangeAspect="1" noChangeArrowheads="1"/>
          </p:cNvPicPr>
          <p:nvPr/>
        </p:nvPicPr>
        <p:blipFill>
          <a:blip r:embed="rId3"/>
          <a:srcRect l="6897" r="6897"/>
          <a:stretch>
            <a:fillRect/>
          </a:stretch>
        </p:blipFill>
        <p:spPr bwMode="auto">
          <a:xfrm>
            <a:off x="4929190" y="928670"/>
            <a:ext cx="3571900" cy="3143272"/>
          </a:xfrm>
          <a:prstGeom prst="rect">
            <a:avLst/>
          </a:prstGeom>
          <a:noFill/>
        </p:spPr>
      </p:pic>
      <p:pic>
        <p:nvPicPr>
          <p:cNvPr id="13314" name="Picture 2" descr="G:\для Орловой\Сказки\img8.jpg"/>
          <p:cNvPicPr>
            <a:picLocks noChangeAspect="1" noChangeArrowheads="1"/>
          </p:cNvPicPr>
          <p:nvPr/>
        </p:nvPicPr>
        <p:blipFill>
          <a:blip r:embed="rId4"/>
          <a:srcRect t="9259" r="4412" b="3703"/>
          <a:stretch>
            <a:fillRect/>
          </a:stretch>
        </p:blipFill>
        <p:spPr bwMode="auto">
          <a:xfrm>
            <a:off x="762000" y="2786058"/>
            <a:ext cx="330993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G:\для Орловой\Сказки\y_50b28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93801"/>
            <a:ext cx="3786214" cy="2959322"/>
          </a:xfrm>
          <a:prstGeom prst="rect">
            <a:avLst/>
          </a:prstGeom>
          <a:noFill/>
        </p:spPr>
      </p:pic>
      <p:pic>
        <p:nvPicPr>
          <p:cNvPr id="14338" name="Picture 2" descr="G:\для Орловой\Сказки\Volshebnoe-kol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14290"/>
            <a:ext cx="350046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2214554"/>
            <a:ext cx="4485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Колыбельные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71802" y="2214554"/>
            <a:ext cx="2728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Загадки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8036" r="4984" b="17606"/>
          <a:stretch>
            <a:fillRect/>
          </a:stretch>
        </p:blipFill>
        <p:spPr bwMode="auto">
          <a:xfrm>
            <a:off x="500034" y="1500174"/>
            <a:ext cx="291724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l="18986" r="8785" b="17606"/>
          <a:stretch>
            <a:fillRect/>
          </a:stretch>
        </p:blipFill>
        <p:spPr bwMode="auto">
          <a:xfrm>
            <a:off x="5429256" y="769918"/>
            <a:ext cx="2857520" cy="38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488" y="2214554"/>
            <a:ext cx="35862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Спасибо за</a:t>
            </a:r>
          </a:p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внимание!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2333" r="11637" b="30848"/>
          <a:stretch>
            <a:fillRect/>
          </a:stretch>
        </p:blipFill>
        <p:spPr bwMode="auto">
          <a:xfrm>
            <a:off x="714348" y="706418"/>
            <a:ext cx="2500330" cy="30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6248" y="500042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Мохнатенькая, усатенькая,</a:t>
            </a:r>
          </a:p>
          <a:p>
            <a:r>
              <a:rPr lang="ru-RU" sz="2400" b="1" dirty="0" smtClean="0">
                <a:latin typeface="Monotype Corsiva" pitchFamily="66" charset="0"/>
              </a:rPr>
              <a:t>Лапки мягоньки, </a:t>
            </a:r>
          </a:p>
          <a:p>
            <a:r>
              <a:rPr lang="ru-RU" sz="2400" b="1" dirty="0" smtClean="0">
                <a:latin typeface="Monotype Corsiva" pitchFamily="66" charset="0"/>
              </a:rPr>
              <a:t>а коготки востры.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2500306"/>
            <a:ext cx="2675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 него четыре лапки,</a:t>
            </a:r>
          </a:p>
          <a:p>
            <a:r>
              <a:rPr lang="ru-RU" sz="2400" b="1" dirty="0" smtClean="0">
                <a:latin typeface="Monotype Corsiva" pitchFamily="66" charset="0"/>
              </a:rPr>
              <a:t>Лапки- цап- царапки,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Пара чутких ушей,</a:t>
            </a:r>
          </a:p>
          <a:p>
            <a:r>
              <a:rPr lang="ru-RU" sz="2400" b="1" dirty="0" smtClean="0">
                <a:latin typeface="Monotype Corsiva" pitchFamily="66" charset="0"/>
              </a:rPr>
              <a:t>Он- гроза мышей.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786322"/>
            <a:ext cx="395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Жить привык он с нами вместе:</a:t>
            </a:r>
          </a:p>
          <a:p>
            <a:r>
              <a:rPr lang="ru-RU" sz="2400" b="1" dirty="0" smtClean="0">
                <a:latin typeface="Monotype Corsiva" pitchFamily="66" charset="0"/>
              </a:rPr>
              <a:t>Приласкай- затянет песню.</a:t>
            </a:r>
          </a:p>
          <a:p>
            <a:r>
              <a:rPr lang="ru-RU" sz="2400" b="1" dirty="0" smtClean="0">
                <a:latin typeface="Monotype Corsiva" pitchFamily="66" charset="0"/>
              </a:rPr>
              <a:t>А обидишь- обдерёт.</a:t>
            </a:r>
          </a:p>
          <a:p>
            <a:r>
              <a:rPr lang="ru-RU" sz="2400" b="1" dirty="0" smtClean="0">
                <a:latin typeface="Monotype Corsiva" pitchFamily="66" charset="0"/>
              </a:rPr>
              <a:t>Что за зверь усатый? (кот)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86050" y="2000240"/>
            <a:ext cx="3385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Считалки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1432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Раз, два, три, четыре, пять,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Кошка учится считать.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Потихоньку, понемножку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Прибавляет к мышке кошку.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Получается ответ: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Кошка есть, а мышки нет!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4291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Слышу, слышу, слышу, слышу,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Кто потопал и куда: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Кошка прыгнула на крышу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И пропала без следа.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Раз, два, три, четыре, пять, 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Я иду её искать. </a:t>
            </a:r>
            <a:br>
              <a:rPr lang="ru-RU" sz="2400" b="1" dirty="0" smtClean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2285992"/>
            <a:ext cx="3209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Потешки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28662" y="571480"/>
            <a:ext cx="30003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Котятки, котятки,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Малые ребятки!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кто у вас больший?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кто у вас меньший?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Мы все подрастем,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мышами пойдем.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Один дедушка-кот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Будет дома сидеть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на печке лежать,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 с добром поджидать.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4348" y="3857628"/>
            <a:ext cx="2714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Пошел котик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торжок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Купил котик пирожок.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Пошел котик на улочку,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Купил котик булочку.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Самому ли съесть?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Или Машеньке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снесть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и сам укушу,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 и Машеньке снесу.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714876" y="785794"/>
            <a:ext cx="18573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у нашего кота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Шубка очень хороша,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у котика усы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Удивительной красы,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Глаза смелые,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Зубки белые.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39725" t="10453" r="9514" b="5913"/>
          <a:stretch>
            <a:fillRect/>
          </a:stretch>
        </p:blipFill>
        <p:spPr bwMode="auto">
          <a:xfrm>
            <a:off x="7000892" y="637622"/>
            <a:ext cx="1643074" cy="24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Васнецов Ю.А. Прибаутки_7">
            <a:hlinkClick r:id="rId4" tooltip="&quot;Васнецов Ю.А. Прибаутки_7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29066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14942" y="3643314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Тра-та-та! Тра-та-та!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Вышла кошка за кота,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За Кота </a:t>
            </a:r>
            <a:r>
              <a:rPr lang="ru-RU" b="1" dirty="0" err="1" smtClean="0">
                <a:latin typeface="Monotype Corsiva" pitchFamily="66" charset="0"/>
              </a:rPr>
              <a:t>Котовича</a:t>
            </a:r>
            <a:r>
              <a:rPr lang="ru-RU" b="1" dirty="0" smtClean="0">
                <a:latin typeface="Monotype Corsiva" pitchFamily="66" charset="0"/>
              </a:rPr>
              <a:t> — </a:t>
            </a:r>
          </a:p>
          <a:p>
            <a:r>
              <a:rPr lang="ru-RU" b="1" dirty="0" smtClean="0">
                <a:latin typeface="Monotype Corsiva" pitchFamily="66" charset="0"/>
              </a:rPr>
              <a:t>За Петра Петровича!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Он усат и полосат,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Ну не кот, а просто клад!</a:t>
            </a:r>
            <a:endParaRPr lang="ru-RU" dirty="0"/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819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Васнецов Ю.А. Прибаутки_5">
            <a:hlinkClick r:id="rId3" tooltip="&quot;Васнецов Ю.А. Прибаутки_5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71480"/>
            <a:ext cx="1857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642918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Кот в печи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Сухари толчет,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Кошка в лукошке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Ширинку шьет,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Маленькие котята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В печурках сидят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Да на котика поглядывают - 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Сухарики едят.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Рисунок 5" descr="Васнецов Ю. Котик - рыбак">
            <a:hlinkClick r:id="rId5" tooltip="&quot;Васнецов Ю. Котик - рыбак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786190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85852" y="3786190"/>
            <a:ext cx="2000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Пошёл кот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 мосток,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Поймал рыбку за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хвосток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ли съесть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пути,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 ли Оле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Отнести?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2071678"/>
            <a:ext cx="6274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Шутки прибаутки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481</Words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qwertyuio</cp:lastModifiedBy>
  <cp:revision>10</cp:revision>
  <dcterms:created xsi:type="dcterms:W3CDTF">2015-10-20T11:15:23Z</dcterms:created>
  <dcterms:modified xsi:type="dcterms:W3CDTF">2015-11-01T15:56:10Z</dcterms:modified>
</cp:coreProperties>
</file>