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72269D-7C5B-4E80-9A28-2DFE72F7474E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FC1CF3-C621-49F6-8017-29E46E32D7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50410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Поделки </a:t>
            </a:r>
            <a:r>
              <a:rPr lang="ru-RU" dirty="0"/>
              <a:t>из бумаги 4 класс. </a:t>
            </a:r>
            <a:r>
              <a:rPr lang="ru-RU" b="1" dirty="0"/>
              <a:t>Объемный цветок хризантемы.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574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50579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5A5A5A"/>
                </a:solidFill>
                <a:latin typeface="Georgia"/>
              </a:rPr>
              <a:t>Для создания объемной аппликации цветка хризантемы нам понадобится:</a:t>
            </a:r>
            <a:r>
              <a:rPr lang="ru-RU" dirty="0">
                <a:solidFill>
                  <a:srgbClr val="5A5A5A"/>
                </a:solidFill>
                <a:latin typeface="Georgia"/>
              </a:rPr>
              <a:t/>
            </a:r>
            <a:br>
              <a:rPr lang="ru-RU" dirty="0">
                <a:solidFill>
                  <a:srgbClr val="5A5A5A"/>
                </a:solidFill>
                <a:latin typeface="Georgia"/>
              </a:rPr>
            </a:br>
            <a:r>
              <a:rPr lang="ru-RU" dirty="0">
                <a:solidFill>
                  <a:srgbClr val="5A5A5A"/>
                </a:solidFill>
                <a:latin typeface="Georgia"/>
              </a:rPr>
              <a:t>- лист двухсторонней цветной бумаги оранжевого цвета;</a:t>
            </a:r>
            <a:br>
              <a:rPr lang="ru-RU" dirty="0">
                <a:solidFill>
                  <a:srgbClr val="5A5A5A"/>
                </a:solidFill>
                <a:latin typeface="Georgia"/>
              </a:rPr>
            </a:br>
            <a:r>
              <a:rPr lang="ru-RU" dirty="0">
                <a:solidFill>
                  <a:srgbClr val="5A5A5A"/>
                </a:solidFill>
                <a:latin typeface="Georgia"/>
              </a:rPr>
              <a:t>- </a:t>
            </a:r>
            <a:r>
              <a:rPr lang="ru-RU" dirty="0" smtClean="0">
                <a:solidFill>
                  <a:srgbClr val="5A5A5A"/>
                </a:solidFill>
                <a:latin typeface="Georgia"/>
              </a:rPr>
              <a:t>картон </a:t>
            </a:r>
            <a:r>
              <a:rPr lang="ru-RU" dirty="0">
                <a:solidFill>
                  <a:srgbClr val="5A5A5A"/>
                </a:solidFill>
                <a:latin typeface="Georgia"/>
              </a:rPr>
              <a:t>салатного цвета;</a:t>
            </a:r>
            <a:br>
              <a:rPr lang="ru-RU" dirty="0">
                <a:solidFill>
                  <a:srgbClr val="5A5A5A"/>
                </a:solidFill>
                <a:latin typeface="Georgia"/>
              </a:rPr>
            </a:br>
            <a:r>
              <a:rPr lang="ru-RU" dirty="0">
                <a:solidFill>
                  <a:srgbClr val="5A5A5A"/>
                </a:solidFill>
                <a:latin typeface="Georgia"/>
              </a:rPr>
              <a:t>- линейка;</a:t>
            </a:r>
            <a:br>
              <a:rPr lang="ru-RU" dirty="0">
                <a:solidFill>
                  <a:srgbClr val="5A5A5A"/>
                </a:solidFill>
                <a:latin typeface="Georgia"/>
              </a:rPr>
            </a:br>
            <a:r>
              <a:rPr lang="ru-RU" dirty="0">
                <a:solidFill>
                  <a:srgbClr val="5A5A5A"/>
                </a:solidFill>
                <a:latin typeface="Georgia"/>
              </a:rPr>
              <a:t>- простой карандаш;</a:t>
            </a:r>
            <a:br>
              <a:rPr lang="ru-RU" dirty="0">
                <a:solidFill>
                  <a:srgbClr val="5A5A5A"/>
                </a:solidFill>
                <a:latin typeface="Georgia"/>
              </a:rPr>
            </a:br>
            <a:r>
              <a:rPr lang="ru-RU" dirty="0">
                <a:solidFill>
                  <a:srgbClr val="5A5A5A"/>
                </a:solidFill>
                <a:latin typeface="Georgia"/>
              </a:rPr>
              <a:t>- ножницы;</a:t>
            </a:r>
            <a:br>
              <a:rPr lang="ru-RU" dirty="0">
                <a:solidFill>
                  <a:srgbClr val="5A5A5A"/>
                </a:solidFill>
                <a:latin typeface="Georgia"/>
              </a:rPr>
            </a:br>
            <a:r>
              <a:rPr lang="ru-RU" dirty="0">
                <a:solidFill>
                  <a:srgbClr val="5A5A5A"/>
                </a:solidFill>
                <a:latin typeface="Georgia"/>
              </a:rPr>
              <a:t>- клей-карандаш.</a:t>
            </a:r>
            <a:br>
              <a:rPr lang="ru-RU" dirty="0">
                <a:solidFill>
                  <a:srgbClr val="5A5A5A"/>
                </a:solidFill>
                <a:latin typeface="Georgia"/>
              </a:rPr>
            </a:br>
            <a:r>
              <a:rPr lang="ru-RU" dirty="0">
                <a:solidFill>
                  <a:srgbClr val="5A5A5A"/>
                </a:solidFill>
                <a:latin typeface="Georgia"/>
              </a:rPr>
              <a:t> </a:t>
            </a:r>
            <a:br>
              <a:rPr lang="ru-RU" dirty="0">
                <a:solidFill>
                  <a:srgbClr val="5A5A5A"/>
                </a:solidFill>
                <a:latin typeface="Georgia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096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Первый </a:t>
            </a:r>
            <a:r>
              <a:rPr lang="ru-RU" sz="2700" b="1" dirty="0"/>
              <a:t>шаг. </a:t>
            </a:r>
            <a:r>
              <a:rPr lang="ru-RU" sz="2700" dirty="0"/>
              <a:t>С помощью простого карандаша и линейки расчертим лист цветной бумаги на одинаковые квадратики со сторонами пять сантиметров каждый.</a:t>
            </a:r>
            <a:br>
              <a:rPr lang="ru-RU" sz="2700" dirty="0"/>
            </a:br>
            <a:r>
              <a:rPr lang="ru-RU" sz="2700" b="1" dirty="0"/>
              <a:t>Второй шаг. </a:t>
            </a:r>
            <a:r>
              <a:rPr lang="ru-RU" sz="2700" dirty="0"/>
              <a:t>Далее вырежем все квадратики по контуру. Всего для изготовления одного цветка нам понадобится двадцать пять - тридцать штук</a:t>
            </a:r>
            <a:br>
              <a:rPr lang="ru-RU" sz="2700" dirty="0"/>
            </a:br>
            <a:r>
              <a:rPr lang="ru-RU" sz="2700" dirty="0" smtClean="0"/>
              <a:t>.</a:t>
            </a:r>
            <a:r>
              <a:rPr lang="ru-RU" sz="2700" b="1" dirty="0" smtClean="0"/>
              <a:t>Третий </a:t>
            </a:r>
            <a:r>
              <a:rPr lang="ru-RU" sz="2700" b="1" dirty="0"/>
              <a:t>шаг</a:t>
            </a:r>
            <a:r>
              <a:rPr lang="ru-RU" sz="2700" dirty="0"/>
              <a:t>. Затем каждый квадратик сворачиваем в кулечек и склеиваем. Эти кулечки станут лепестками нашей объемной хризантемы.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13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8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830336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Четвертый шаг.  </a:t>
            </a:r>
            <a:r>
              <a:rPr lang="ru-RU" sz="2700" dirty="0"/>
              <a:t>После этого на картонной основе или листе плотной бумаге салатного цвета, приклеиваем по круги первый ряд кулечков, так чтобы в диаметре  у нас получилась деталь восемь-десять сантиметров.</a:t>
            </a:r>
            <a:br>
              <a:rPr lang="ru-RU" sz="2700" dirty="0"/>
            </a:br>
            <a:r>
              <a:rPr lang="ru-RU" sz="2700" b="1" dirty="0" smtClean="0"/>
              <a:t>Пятый </a:t>
            </a:r>
            <a:r>
              <a:rPr lang="ru-RU" sz="2700" b="1" dirty="0"/>
              <a:t>шаг</a:t>
            </a:r>
            <a:r>
              <a:rPr lang="ru-RU" sz="2700" dirty="0"/>
              <a:t>. Сверху на первый слой кулечков-лепестков наклеиваем второй, так чтобы каждый лепесток второго ряда лежал между двумя лепестками первого.  По такому же принципу приклеиваем, и все остальные детали и получаем готовый объемный цветок  хризантемы.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12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Поделки из бумаги 4 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44216"/>
            <a:ext cx="691276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8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91276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3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42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    Поделки из бумаги 4 класс. Объемный цветок хризантемы.      </vt:lpstr>
      <vt:lpstr>Для создания объемной аппликации цветка хризантемы нам понадобится: - лист двухсторонней цветной бумаги оранжевого цвета; - картон салатного цвета; - линейка; - простой карандаш; - ножницы; - клей-карандаш.   </vt:lpstr>
      <vt:lpstr>  Первый шаг. С помощью простого карандаша и линейки расчертим лист цветной бумаги на одинаковые квадратики со сторонами пять сантиметров каждый. Второй шаг. Далее вырежем все квадратики по контуру. Всего для изготовления одного цветка нам понадобится двадцать пять - тридцать штук .Третий шаг. Затем каждый квадратик сворачиваем в кулечек и склеиваем. Эти кулечки станут лепестками нашей объемной хризантемы.   </vt:lpstr>
      <vt:lpstr>Презентация PowerPoint</vt:lpstr>
      <vt:lpstr>Четвертый шаг.  После этого на картонной основе или листе плотной бумаге салатного цвета, приклеиваем по круги первый ряд кулечков, так чтобы в диаметре  у нас получилась деталь восемь-десять сантиметров. Пятый шаг. Сверху на первый слой кулечков-лепестков наклеиваем второй, так чтобы каждый лепесток второго ряда лежал между двумя лепестками первого.  По такому же принципу приклеиваем, и все остальные детали и получаем готовый объемный цветок  хризантемы.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Поделки из бумаги 4 класс. Объемный цветок хризантемы.</dc:title>
  <dc:creator>Admin</dc:creator>
  <cp:lastModifiedBy>Admin</cp:lastModifiedBy>
  <cp:revision>2</cp:revision>
  <dcterms:created xsi:type="dcterms:W3CDTF">2015-03-15T19:02:33Z</dcterms:created>
  <dcterms:modified xsi:type="dcterms:W3CDTF">2015-03-15T19:13:15Z</dcterms:modified>
</cp:coreProperties>
</file>