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6" r:id="rId6"/>
    <p:sldId id="257" r:id="rId7"/>
    <p:sldId id="267" r:id="rId8"/>
    <p:sldId id="268" r:id="rId9"/>
    <p:sldId id="265" r:id="rId10"/>
    <p:sldId id="266" r:id="rId11"/>
    <p:sldId id="270" r:id="rId12"/>
    <p:sldId id="271" r:id="rId13"/>
    <p:sldId id="269" r:id="rId14"/>
    <p:sldId id="258" r:id="rId15"/>
    <p:sldId id="264" r:id="rId16"/>
    <p:sldId id="261" r:id="rId17"/>
    <p:sldId id="263" r:id="rId18"/>
    <p:sldId id="262" r:id="rId19"/>
    <p:sldId id="259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30" autoAdjust="0"/>
  </p:normalViewPr>
  <p:slideViewPr>
    <p:cSldViewPr>
      <p:cViewPr varScale="1">
        <p:scale>
          <a:sx n="65" d="100"/>
          <a:sy n="65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26EC1-FEF0-4E16-AB0F-6ED672566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28FA-9E2E-44AF-A265-F86BDC375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020A1-A2C0-4964-BC49-AEC0E9606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16B52-C5AC-446F-B559-86C06A519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DDC7-628E-4753-AF3F-38EFCDA56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1CA70-1BA6-45B9-8C7D-37CACD9BA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5834-0E03-452A-9EB0-9A97B724D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B6110-C062-4689-ADED-D39EA745D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1B4E-AED8-4452-9BE9-B81565F41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3B0D-F381-4125-BB9F-7EF2C522E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7A17D-5DE6-4F62-82A8-52E95A82D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E621-A46F-42FF-942A-18EA563B8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8A005-D79B-4BA0-AE83-A850F768D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A7D76-D474-4B7F-B554-CC03B2892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E5F51-2B6A-44AF-A3A5-DFD8BA709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CC03-DAC0-4403-B94A-3D1C5F49B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5D206-86A8-4D0C-B86A-BBD142220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3881E-1064-4E12-A7DA-6376569D8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EE21C-C5CE-4F24-B6A1-5E93AE54C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31241-D4BF-40F4-BC25-EAB749D64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AB09B-8C8F-4972-9C66-59D835832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198F-A47B-425A-9E9E-B6D3A273F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21E2-C5EE-44BF-B463-2A736B224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73C4-62A9-4E20-BE8B-7EEE13DD8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941EB-7CE1-43F9-AC52-56C5997A3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9CD9-659B-4306-89FB-E014681A3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B9DC-2C76-4FCC-B60C-E8B819F76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71345-3B7E-4FAD-9062-7AAF20B59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4704-CBED-4047-901F-52055A18D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C711D-0BAB-47FB-9510-416914E93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C5BC-F746-4F0E-9BFF-EAF405AD4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C63B6-B5F5-4E11-BA41-5568149CA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E5DE8-BDE8-48F7-BB64-FEE52C8BE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900A9-BE3D-4895-98DF-9B2744D6B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A4E0-4E94-4CBD-BB83-4DA36F711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99B4F-AFC8-49FB-8F22-AB019951E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FCF9-8ECA-4A91-B32E-64AE02F5A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2B1E8-D45D-4DA8-A5C6-B7B6EB5EA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B9078-D3ED-4425-9A2E-AAC493672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B5A21-D6F9-49D1-B87C-650053AA1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0180-4B18-4C5E-AE1D-69C37D410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1B7C5-A511-4347-830C-852A16D14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EC5AD-96C7-423C-8515-C10231F87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CA34-4358-4011-A4B6-34FEC3CC3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F935A-8C59-4E07-A560-373C6F7E9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6C8A-0DB5-47B1-B4A6-7705A443D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8D692-C943-4CD0-BB7E-9F1DA9D77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EF7AF-55DE-441F-BCA6-46F1BF4A8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547C-C017-4EA1-84BE-6051386EC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E2EDD-5DD6-4731-9776-32BDD5318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E919-6E73-42C7-88BE-5215BAECB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FA872-FD61-4E9B-A00B-7C875BF10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3763-9EDE-473F-BFC0-1FE2DF69D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2BECD-6308-42AB-B62C-6936E3947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3B937-FFE6-4BB0-84BE-25F754868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9DBA0C-812A-4417-9A87-DFC1F1557A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469EA1-F894-411D-BC7E-E7240ED96D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3A5371-0384-48B2-A3BA-C669F7422D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C2B141-43EE-458D-BB89-EFEF1D074F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758DF-A306-4364-AFF0-5C08E43C8B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/>
          <a:lstStyle/>
          <a:p>
            <a:r>
              <a:rPr lang="ru-RU" sz="2000" b="1" dirty="0" smtClean="0"/>
              <a:t>Муниципальное бюджетное образовательное учреждение </a:t>
            </a:r>
            <a:br>
              <a:rPr lang="ru-RU" sz="2000" b="1" dirty="0" smtClean="0"/>
            </a:br>
            <a:r>
              <a:rPr lang="ru-RU" sz="2000" b="1" dirty="0" err="1" smtClean="0"/>
              <a:t>Добрянский</a:t>
            </a:r>
            <a:r>
              <a:rPr lang="ru-RU" sz="2000" b="1" dirty="0" smtClean="0"/>
              <a:t> детский сад № 19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>«Моя любимая Игрушка»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Составления описательного рассказа </a:t>
            </a:r>
          </a:p>
          <a:p>
            <a:r>
              <a:rPr lang="ru-RU" dirty="0" err="1" smtClean="0"/>
              <a:t>Омышева</a:t>
            </a:r>
            <a:r>
              <a:rPr lang="ru-RU" dirty="0" smtClean="0"/>
              <a:t> К.В.</a:t>
            </a:r>
          </a:p>
          <a:p>
            <a:r>
              <a:rPr lang="ru-RU" dirty="0" smtClean="0"/>
              <a:t>.учитель-логопед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&quot; Оформление детского сада, все для детского сада, родительский уголок, папки передвижки - SkyClipAr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643998" cy="634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«Магазин»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бывают разные !!!!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цвету </a:t>
            </a:r>
          </a:p>
          <a:p>
            <a:r>
              <a:rPr lang="ru-RU" dirty="0" smtClean="0"/>
              <a:t>По форме</a:t>
            </a:r>
          </a:p>
        </p:txBody>
      </p:sp>
      <p:pic>
        <p:nvPicPr>
          <p:cNvPr id="8194" name="Picture 2" descr="http://im0-tub-ru.yandex.net/i?id=b11c6567a39fa4de9d9ec1f64498594f-1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571758" cy="2143140"/>
          </a:xfrm>
          <a:prstGeom prst="rect">
            <a:avLst/>
          </a:prstGeom>
          <a:noFill/>
        </p:spPr>
      </p:pic>
      <p:pic>
        <p:nvPicPr>
          <p:cNvPr id="8196" name="Picture 4" descr="Деревянные игрушки - Для малышей - Каталог товаров - Магазин игру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00450"/>
            <a:ext cx="4119558" cy="3257550"/>
          </a:xfrm>
          <a:prstGeom prst="rect">
            <a:avLst/>
          </a:prstGeom>
          <a:noFill/>
        </p:spPr>
      </p:pic>
      <p:pic>
        <p:nvPicPr>
          <p:cNvPr id="8198" name="Picture 6" descr="Экологическое воспитание: безопасные игрушки для малыш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350046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из разного материала</a:t>
            </a:r>
            <a:endParaRPr lang="ru-RU" dirty="0"/>
          </a:p>
        </p:txBody>
      </p:sp>
      <p:pic>
        <p:nvPicPr>
          <p:cNvPr id="72705" name="Picture 1" descr="C:\Users\Дима\Pictures\7892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525963" cy="4525963"/>
          </a:xfrm>
          <a:prstGeom prst="rect">
            <a:avLst/>
          </a:prstGeom>
          <a:noFill/>
        </p:spPr>
      </p:pic>
      <p:pic>
        <p:nvPicPr>
          <p:cNvPr id="72706" name="Picture 2" descr="C:\Users\Дима\Pictures\iCA0RQAV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3000364" cy="2143140"/>
          </a:xfrm>
          <a:prstGeom prst="rect">
            <a:avLst/>
          </a:prstGeom>
          <a:noFill/>
        </p:spPr>
      </p:pic>
      <p:pic>
        <p:nvPicPr>
          <p:cNvPr id="72707" name="Picture 3" descr="C:\Users\Дима\Pictures\iCA2Y3A8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18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1" name="Picture 1" descr="C:\Users\Дима\Pictures\iCAC6ZU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3000396" cy="2571744"/>
          </a:xfrm>
          <a:prstGeom prst="rect">
            <a:avLst/>
          </a:prstGeom>
          <a:noFill/>
        </p:spPr>
      </p:pic>
      <p:pic>
        <p:nvPicPr>
          <p:cNvPr id="71683" name="Picture 3" descr="C:\Users\Дима\Pictures\iCA1JJYL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256"/>
            <a:ext cx="2857512" cy="2571744"/>
          </a:xfrm>
          <a:prstGeom prst="rect">
            <a:avLst/>
          </a:prstGeom>
          <a:noFill/>
        </p:spPr>
      </p:pic>
      <p:pic>
        <p:nvPicPr>
          <p:cNvPr id="71684" name="Picture 4" descr="C:\Users\Дима\Pictures\iCAVQU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4643438" cy="3786214"/>
          </a:xfrm>
          <a:prstGeom prst="rect">
            <a:avLst/>
          </a:prstGeom>
          <a:noFill/>
        </p:spPr>
      </p:pic>
      <p:pic>
        <p:nvPicPr>
          <p:cNvPr id="71685" name="Picture 5" descr="C:\Users\Дима\Pictures\tov_73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4143404" cy="3786190"/>
          </a:xfrm>
          <a:prstGeom prst="rect">
            <a:avLst/>
          </a:prstGeom>
          <a:noFill/>
        </p:spPr>
      </p:pic>
      <p:pic>
        <p:nvPicPr>
          <p:cNvPr id="71686" name="Picture 6" descr="C:\Users\Дима\Pictures\2146_en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357694"/>
            <a:ext cx="3000364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3" name="Picture 1" descr="C:\Users\Дима\Pictures\iCAKZ83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2928958" cy="2571768"/>
          </a:xfrm>
          <a:prstGeom prst="rect">
            <a:avLst/>
          </a:prstGeom>
          <a:noFill/>
        </p:spPr>
      </p:pic>
      <p:pic>
        <p:nvPicPr>
          <p:cNvPr id="74754" name="Picture 2" descr="C:\Users\Дима\Pictures\iCAO2J64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290"/>
            <a:ext cx="3000396" cy="2571768"/>
          </a:xfrm>
          <a:prstGeom prst="rect">
            <a:avLst/>
          </a:prstGeom>
          <a:noFill/>
        </p:spPr>
      </p:pic>
      <p:pic>
        <p:nvPicPr>
          <p:cNvPr id="74755" name="Picture 3" descr="C:\Users\Дима\Pictures\8c29c72fc43330ef74a5c52bb402f2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79"/>
            <a:ext cx="2667000" cy="3643321"/>
          </a:xfrm>
          <a:prstGeom prst="rect">
            <a:avLst/>
          </a:prstGeom>
          <a:noFill/>
        </p:spPr>
      </p:pic>
      <p:pic>
        <p:nvPicPr>
          <p:cNvPr id="74756" name="Picture 4" descr="C:\Users\Дима\Pictures\02ebef8c56a7ada3f1ed5e900e3143c0_6dade4b8d72ae309ff77c3b26d094d9d_135459303921_100p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4786346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29" name="Picture 1" descr="C:\Users\Дима\Pictures\iCAS5MP5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16" cy="3786190"/>
          </a:xfrm>
          <a:prstGeom prst="rect">
            <a:avLst/>
          </a:prstGeom>
          <a:noFill/>
        </p:spPr>
      </p:pic>
      <p:pic>
        <p:nvPicPr>
          <p:cNvPr id="5" name="Picture 2" descr="http://im0-tub-ru.yandex.net/i?id=b11c6567a39fa4de9d9ec1f64498594f-1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3429024" cy="3571876"/>
          </a:xfrm>
          <a:prstGeom prst="rect">
            <a:avLst/>
          </a:prstGeom>
          <a:noFill/>
        </p:spPr>
      </p:pic>
      <p:pic>
        <p:nvPicPr>
          <p:cNvPr id="73730" name="Picture 2" descr="C:\Users\Дима\Pictures\3782_img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643314"/>
            <a:ext cx="3571868" cy="2957514"/>
          </a:xfrm>
          <a:prstGeom prst="rect">
            <a:avLst/>
          </a:prstGeom>
          <a:noFill/>
        </p:spPr>
      </p:pic>
      <p:pic>
        <p:nvPicPr>
          <p:cNvPr id="73731" name="Picture 3" descr="C:\Users\Дима\Pictures\iCA7YHJT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857628"/>
            <a:ext cx="521497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детали</a:t>
            </a:r>
            <a:endParaRPr lang="ru-RU" dirty="0"/>
          </a:p>
        </p:txBody>
      </p:sp>
      <p:pic>
        <p:nvPicPr>
          <p:cNvPr id="75778" name="Picture 2" descr="C:\Users\Дима\Pictures\iCAA6F4G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143272" cy="2357454"/>
          </a:xfrm>
          <a:prstGeom prst="rect">
            <a:avLst/>
          </a:prstGeom>
          <a:noFill/>
        </p:spPr>
      </p:pic>
      <p:pic>
        <p:nvPicPr>
          <p:cNvPr id="75779" name="Picture 3" descr="C:\Users\Дима\Pictures\thomasfriends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3071834" cy="2595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на ощупь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играть?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грушки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игрушки</Template>
  <TotalTime>66</TotalTime>
  <Words>36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игрушки</vt:lpstr>
      <vt:lpstr>1_colormaster</vt:lpstr>
      <vt:lpstr>2_colormaster</vt:lpstr>
      <vt:lpstr>3_colormaster</vt:lpstr>
      <vt:lpstr>4_colormaster</vt:lpstr>
      <vt:lpstr>Муниципальное бюджетное образовательное учреждение  Добрянский детский сад № 19  «Моя любимая Игрушка»</vt:lpstr>
      <vt:lpstr>Игрушки бывают разные !!!! </vt:lpstr>
      <vt:lpstr>Игрушки из разного материала</vt:lpstr>
      <vt:lpstr>Слайд 4</vt:lpstr>
      <vt:lpstr>Слайд 5</vt:lpstr>
      <vt:lpstr>Слайд 6</vt:lpstr>
      <vt:lpstr>Разные детали</vt:lpstr>
      <vt:lpstr>Разные на ощупь</vt:lpstr>
      <vt:lpstr>Как играть?</vt:lpstr>
      <vt:lpstr>Слайд 10</vt:lpstr>
      <vt:lpstr>Игра  «Магазин»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9</cp:revision>
  <dcterms:created xsi:type="dcterms:W3CDTF">2014-11-09T14:47:38Z</dcterms:created>
  <dcterms:modified xsi:type="dcterms:W3CDTF">2014-11-09T15:56:04Z</dcterms:modified>
</cp:coreProperties>
</file>