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6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1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6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7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2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92BA-18A8-4328-9BF0-6332F214F31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48E6-308E-48D4-9D35-E3906E29F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Модель кабинета в начальной школе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8289" y="4886036"/>
            <a:ext cx="2558473" cy="13692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Разработали:</a:t>
            </a:r>
          </a:p>
          <a:p>
            <a:r>
              <a:rPr lang="ru-RU" dirty="0" err="1" smtClean="0"/>
              <a:t>Светлакова</a:t>
            </a:r>
            <a:r>
              <a:rPr lang="ru-RU" dirty="0" smtClean="0"/>
              <a:t> Софья Александровна</a:t>
            </a:r>
          </a:p>
          <a:p>
            <a:r>
              <a:rPr lang="ru-RU" dirty="0" err="1" smtClean="0"/>
              <a:t>Гонцова</a:t>
            </a:r>
            <a:r>
              <a:rPr lang="ru-RU" dirty="0" smtClean="0"/>
              <a:t> Екатерина Сергеевна,</a:t>
            </a:r>
          </a:p>
        </p:txBody>
      </p:sp>
    </p:spTree>
    <p:extLst>
      <p:ext uri="{BB962C8B-B14F-4D97-AF65-F5344CB8AC3E}">
        <p14:creationId xmlns:p14="http://schemas.microsoft.com/office/powerpoint/2010/main" val="209842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728"/>
            <a:ext cx="10515600" cy="1016000"/>
          </a:xfrm>
        </p:spPr>
        <p:txBody>
          <a:bodyPr/>
          <a:lstStyle/>
          <a:p>
            <a:pPr algn="ctr"/>
            <a:r>
              <a:rPr lang="ru-RU" b="1" dirty="0" smtClean="0"/>
              <a:t>Учебная зона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117601"/>
            <a:ext cx="9513455" cy="53293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</a:t>
            </a:r>
            <a:r>
              <a:rPr lang="ru-RU" dirty="0" smtClean="0"/>
              <a:t>еленая </a:t>
            </a:r>
            <a:r>
              <a:rPr lang="ru-RU" dirty="0"/>
              <a:t>м</a:t>
            </a:r>
            <a:r>
              <a:rPr lang="ru-RU" dirty="0" smtClean="0"/>
              <a:t>агнитная 3-х секционная доска</a:t>
            </a:r>
          </a:p>
          <a:p>
            <a:r>
              <a:rPr lang="ru-RU" dirty="0" smtClean="0"/>
              <a:t>Комплекты (пары) парт и стульев бежевого цвета с крючками для сумок и подставок для ног</a:t>
            </a:r>
          </a:p>
          <a:p>
            <a:r>
              <a:rPr lang="ru-RU" dirty="0" smtClean="0"/>
              <a:t>Мобильное рабочее место (компьютерный стол с ноутбуком)</a:t>
            </a:r>
          </a:p>
          <a:p>
            <a:r>
              <a:rPr lang="ru-RU" dirty="0" smtClean="0"/>
              <a:t>Интерактивная доска</a:t>
            </a:r>
          </a:p>
          <a:p>
            <a:r>
              <a:rPr lang="ru-RU" dirty="0" smtClean="0"/>
              <a:t>Плазменный телевизор</a:t>
            </a:r>
          </a:p>
          <a:p>
            <a:r>
              <a:rPr lang="ru-RU" dirty="0" smtClean="0"/>
              <a:t>Принтер и сканер</a:t>
            </a:r>
          </a:p>
          <a:p>
            <a:r>
              <a:rPr lang="ru-RU" dirty="0" smtClean="0"/>
              <a:t>Глобус</a:t>
            </a:r>
          </a:p>
          <a:p>
            <a:r>
              <a:rPr lang="ru-RU" dirty="0" smtClean="0"/>
              <a:t>Шкафы с учебно-методическим обеспечением, необходимым материалом и оборудованием , размещенные в задней части кабинета</a:t>
            </a:r>
            <a:endParaRPr lang="ru-RU" dirty="0"/>
          </a:p>
        </p:txBody>
      </p:sp>
      <p:pic>
        <p:nvPicPr>
          <p:cNvPr id="7170" name="Picture 2" descr="&amp;Scy;&amp;mcy;&amp;iecy;&amp;rcy;&amp;tcy;&amp;softcy; - 111 - &amp;Tcy;&amp;iecy;&amp;rcy;&amp;mcy;&amp;icy;&amp;ncy;&amp;ocy;&amp;lcy;&amp;ocy;&amp;gcy;&amp;icy;&amp;chcy;&amp;iecy;&amp;scy;&amp;kcy;&amp;icy;&amp;jcy; &amp;scy;&amp;lcy;&amp;ocy;&amp;vcy;&amp;acy;&amp;rcy;&amp;softcy; - Medpuls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39" y="802842"/>
            <a:ext cx="3983461" cy="26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ZHcy;&amp;Kcy; &amp;tcy;&amp;iecy;&amp;lcy;&amp;iecy;&amp;vcy;&amp;icy;&amp;zcy;&amp;ocy;&amp;rcy; Samsung UE-37D5000 &amp;Tcy;&amp;iecy;&amp;khcy;&amp;ncy;&amp;ocy;&amp;zcy;&amp;acy;&amp;lcy; &amp;Ncy;&amp;icy;&amp;zhcy;&amp;ncy;&amp;icy;&amp;jcy; &amp;Ncy;&amp;ocy;&amp;vcy;&amp;gcy;&amp;ocy;&amp;rcy;&amp;ocy;&amp;d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57" y="3584140"/>
            <a:ext cx="1474740" cy="11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Icy;&amp;ncy;&amp;tcy;&amp;iecy;&amp;rcy;&amp;acy;&amp;kcy;&amp;tcy;&amp;icy;&amp;vcy;&amp;ncy;&amp;acy;&amp;yacy; &amp;dcy;&amp;ocy;&amp;scy;&amp;kcy;&amp;acy; Smart Board SB880iv2 - &amp;Mcy;&amp;ocy;&amp;scy;&amp;kcy;&amp;vcy;&amp;acy; - &amp;Acy;&amp;ucy;&amp;dcy;&amp;icy;&amp;ocy; &amp;icy; &amp;vcy;&amp;icy;&amp;dcy;&amp;iecy;&amp;ocy; &amp;tcy;&amp;iecy;&amp;khcy;&amp;ncy;&amp;i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94" y="2991137"/>
            <a:ext cx="2102273" cy="21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Pcy;&amp;iecy;&amp;chcy;&amp;acy;&amp;tcy;&amp;softcy; &amp;bcy;&amp;iecy;&amp;zcy; &amp;pcy;&amp;rcy;&amp;ocy;&amp;vcy;&amp;ocy;&amp;dcy;&amp;ocy;&amp;vcy; &amp;Ncy;&amp;ocy;&amp;vcy;&amp;ocy;&amp;scy;&amp;tcy;&amp;icy; OSP News &amp;Icy;&amp;zcy;&amp;dcy;&amp;acy;&amp;tcy;&amp;iecy;&amp;lcy;&amp;softcy;&amp;scy;&amp;tcy;&amp;vcy;&amp;ocy; &quot;&amp;Ocy;&amp;tcy;&amp;kcy;&amp;rcy;&amp;ycy;&amp;tcy;&amp;ycy;&amp;iecy; &amp;scy;&amp;icy;&amp;scy;&amp;tcy;&amp;iecy;&amp;mcy;&amp;ycy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7" y="3584140"/>
            <a:ext cx="2365952" cy="17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roduct-Sheet for Philips 13NB8504 Core 2 Duo T7300 33,78 cm span style=&quot;font-size:1.00em&quot;(13,3&quot;)/span Not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47" y="3952719"/>
            <a:ext cx="1825105" cy="11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Спортивно-оздоровительная зона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1376218"/>
            <a:ext cx="11279909" cy="4800745"/>
          </a:xfrm>
        </p:spPr>
        <p:txBody>
          <a:bodyPr/>
          <a:lstStyle/>
          <a:p>
            <a:r>
              <a:rPr lang="ru-RU" dirty="0" smtClean="0"/>
              <a:t>Гимнастическая стенка с синей гимнастической доской</a:t>
            </a:r>
          </a:p>
          <a:p>
            <a:r>
              <a:rPr lang="ru-RU" dirty="0" smtClean="0"/>
              <a:t>Массажные коврики и мячи разной величины с подставкой</a:t>
            </a:r>
          </a:p>
          <a:p>
            <a:pPr marL="0" indent="0">
              <a:buNone/>
            </a:pPr>
            <a:r>
              <a:rPr lang="ru-RU" dirty="0" smtClean="0"/>
              <a:t>(или корзиной для них)</a:t>
            </a:r>
          </a:p>
          <a:p>
            <a:r>
              <a:rPr lang="ru-RU" dirty="0" smtClean="0"/>
              <a:t>Гантели пластмассовые и кегли</a:t>
            </a:r>
          </a:p>
          <a:p>
            <a:r>
              <a:rPr lang="ru-RU" dirty="0" smtClean="0"/>
              <a:t>Мини настольный теннис </a:t>
            </a:r>
          </a:p>
          <a:p>
            <a:r>
              <a:rPr lang="ru-RU" dirty="0" smtClean="0"/>
              <a:t>Футбольный и баскетбольный мячи </a:t>
            </a:r>
          </a:p>
        </p:txBody>
      </p:sp>
      <p:pic>
        <p:nvPicPr>
          <p:cNvPr id="1026" name="Picture 2" descr="&amp;Gcy;&amp;icy;&amp;mcy;&amp;ncy;&amp;acy;&amp;scy;&amp;tcy;&amp;icy;&amp;chcy;&amp;iecy;&amp;scy;&amp;kcy;&amp;icy;&amp;iecy; &amp;scy;&amp;tcy;&amp;iecy;&amp;ncy;&amp;kcy;&amp;icy; - &amp;Icy;&amp;ncy;&amp;tcy;&amp;iecy;&amp;rcy;&amp;ncy;&amp;iecy;&amp;tcy;-&amp;mcy;&amp;acy;&amp;gcy;&amp;acy;&amp;zcy;&amp;icy;&amp;ncy; - &amp;Scy;&amp;tcy;&amp;acy;&amp;tcy;&amp;ucy;&amp;s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40" y="1247471"/>
            <a:ext cx="1505527" cy="14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99 &amp;Kcy;&amp;Ocy;&amp;Vcy;&amp;Rcy;&amp;Icy;&amp;Kcy; &amp;Mcy;&amp;Acy;&amp;Scy;&amp;Scy;&amp;Acy;&amp;ZHcy;&amp;Ncy;&amp;Ycy;&amp;Jcy; &quot;&amp;CHcy;&amp;IEcy;&amp;Rcy;&amp;IEcy;&amp;Pcy;&amp;Acy;&amp;KHcy;&amp;Acy;&quot; - &amp;Gcy;&amp;icy;&amp;mcy;&amp;ncy;&amp;acy;&amp;scy;&amp;tcy;&amp;icy;&amp;chcy;&amp;iecy;&amp;scy;&amp;kcy;&amp;icy;&amp;iecy; &amp;mcy;&amp;yacy;&amp;chcy;&amp;icy;,&amp;mcy;&amp;acy;&amp;scy;&amp;scy;&amp;acy;&amp;zhcy;&amp;ncy;&amp;ycy;&amp;iecy; &amp;icy;&amp;zcy;&amp;dcy;&amp;iecy;&amp;lcy;&amp;i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06" y="2241765"/>
            <a:ext cx="1162552" cy="8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&amp;Scy;&amp;tcy;&amp;ocy;&amp;jcy;&amp;kcy;&amp;acy; &amp;dcy;&amp;lcy;&amp;yacy; &amp;khcy;&amp;rcy;&amp;acy;&amp;ncy;&amp;iecy;&amp;ncy;&amp;icy;&amp;yacy; &amp;ncy;&amp;acy;&amp;bcy;&amp;icy;&amp;vcy;&amp;ncy;&amp;ycy;&amp;khcy; &amp;mcy;&amp;yacy;&amp;chcy;&amp;iecy;&amp;jcy; Foreman FR-8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07" y="1282497"/>
            <a:ext cx="1151212" cy="1853057"/>
          </a:xfrm>
          <a:prstGeom prst="rect">
            <a:avLst/>
          </a:prstGeom>
        </p:spPr>
      </p:pic>
      <p:pic>
        <p:nvPicPr>
          <p:cNvPr id="1042" name="Picture 18" descr="Table Tennis Tables, Tables for Table Tennis, Table Tennis Tables Manufacturer,Table Tennis Tables Suppli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06" y="3180484"/>
            <a:ext cx="1506682" cy="15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&amp;Kcy;&amp;iecy;&amp;gcy;&amp;iecy;&amp;lcy;&amp;softcy;&amp;bcy;&amp;acy;&amp;ncy; - 9 &amp;fcy;&amp;icy;&amp;gcy;&amp;ucy;&amp;rcy; &amp;icy; &amp;mcy;&amp;yacy;&amp;chcy;: &amp;tscy;&amp;iecy;&amp;ncy;&amp;acy;, &amp;ocy;&amp;pcy;&amp;icy;&amp;scy;&amp;acy;&amp;ncy;&amp;icy;&amp;iecy;, &amp;pcy;&amp;rcy;&amp;ocy;&amp;dcy;&amp;acy;&amp;zhcy;&amp;acy; - &amp;scy;&amp;kcy;&amp;acy;&amp;zcy;&amp;ocy;&amp;chcy;&amp;ncy;&amp;ycy;&amp;jcy; &amp;mcy;&amp;icy;&amp;r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05" y="2269836"/>
            <a:ext cx="1663989" cy="16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&amp;Ucy;&amp;dcy;&amp;acy;&amp;rcy;&amp;icy;&amp;mcy; &amp;pcy;&amp;ocy; &amp;fcy;&amp;ucy;&amp;tcy;&amp;bcy;&amp;ocy;&amp;lcy;&amp;ucy; &amp;bcy;&amp;acy;&amp;scy;&amp;kcy;&amp;iecy;&amp;tcy;&amp;bcy;&amp;ocy;&amp;lcy;&amp;ocy;&amp;mcy;? . &quot; &amp;Fcy;&amp;ucy;&amp;tcy;&amp;bcy;&amp;ocy;&amp;lcy; &amp;Rcy;&amp;ocy;&amp;scy;&amp;scy;&amp;i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02" y="3933825"/>
            <a:ext cx="1285298" cy="12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0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812799"/>
          </a:xfrm>
        </p:spPr>
        <p:txBody>
          <a:bodyPr/>
          <a:lstStyle/>
          <a:p>
            <a:pPr algn="ctr"/>
            <a:r>
              <a:rPr lang="ru-RU" b="1" dirty="0" smtClean="0"/>
              <a:t>Игровой центр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4545"/>
            <a:ext cx="7867940" cy="5022418"/>
          </a:xfrm>
        </p:spPr>
        <p:txBody>
          <a:bodyPr/>
          <a:lstStyle/>
          <a:p>
            <a:r>
              <a:rPr lang="ru-RU" dirty="0" smtClean="0"/>
              <a:t>Ковер </a:t>
            </a:r>
          </a:p>
          <a:p>
            <a:r>
              <a:rPr lang="ru-RU" dirty="0" smtClean="0"/>
              <a:t>Игрушки: </a:t>
            </a:r>
          </a:p>
          <a:p>
            <a:r>
              <a:rPr lang="ru-RU" dirty="0" smtClean="0"/>
              <a:t>Конструктор;</a:t>
            </a:r>
          </a:p>
          <a:p>
            <a:r>
              <a:rPr lang="ru-RU" dirty="0" smtClean="0"/>
              <a:t>Шашки;</a:t>
            </a:r>
          </a:p>
          <a:p>
            <a:r>
              <a:rPr lang="ru-RU" dirty="0" smtClean="0"/>
              <a:t>Лото;</a:t>
            </a:r>
          </a:p>
          <a:p>
            <a:r>
              <a:rPr lang="ru-RU" dirty="0" smtClean="0"/>
              <a:t>Шахматы;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&amp;Kcy;&amp;Ucy;&amp;Pcy;&amp;Ocy;&amp;Ncy;&amp;Ycy; - &amp;scy;&amp;kcy;&amp;icy;&amp;dcy;&amp;kcy;&amp;icy; &amp;vcy; &amp;Kcy;&amp;icy;&amp;iecy;&amp;vcy;&amp;iecy;, &amp;vcy;&amp;scy;&amp;iecy; &amp;kcy;&amp;ucy;&amp;pcy;&amp;ocy;&amp;ncy;&amp;ycy; &amp;ncy;&amp;acy; &amp;scy;&amp;kcy;&amp;icy;&amp;dcy;&amp;kcy;&amp;icy; &amp;vcy; &amp;Ucy;&amp;kcy;&amp;rcy;&amp;acy;&amp;icy;&amp;ncy;&amp;iecy; - &amp;Kcy;&amp;Ucy;&amp;Pcy;&amp;Ocy;&amp;Ncy;&amp;Ycy; - &amp;vcy;&amp;scy;&amp;iecy; &amp;kcy;&amp;ucy;&amp;pcy;&amp;ocy;&amp;ncy;&amp;ycy; &amp;ncy;&amp;acy; &amp;scy;&amp;kcy;&amp;icy;&amp;dcy;&amp;kcy;&amp;icy; &amp;vcy; &amp;Kcy;&amp;icy;&amp;iecy;&amp;vcy;&amp;iecy; &amp;icy; &amp;Ucy;&amp;kcy;&amp;rcy;&amp;acy;&amp;icy;&amp;ncy;&amp;ie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1769" r="2652" b="-2166"/>
          <a:stretch/>
        </p:blipFill>
        <p:spPr bwMode="auto">
          <a:xfrm>
            <a:off x="7235600" y="914400"/>
            <a:ext cx="4283810" cy="18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Rcy;&amp;ucy;&amp;scy;&amp;scy;&amp;kcy;&amp;ocy;&amp;iecy; &amp;lcy;&amp;ocy;&amp;tcy;&amp;ocy;, &amp;Dcy;&amp;rcy;&amp;ocy;&amp;fcy;&amp;acy;-&amp;Mcy;&amp;iecy;&amp;dcy;&amp;icy;&amp;acy; - &amp;Lcy;&amp;ocy;&amp;tcy;&amp;ocy; : &amp;Ncy;&amp;acy;&amp;scy;&amp;tcy;&amp;ocy;&amp;lcy;&amp;softcy;&amp;ncy;&amp;ycy;&amp;iecy; &amp;icy;&amp;gcy;&amp;rcy;&amp;ycy; : &amp;Icy;&amp;gcy;&amp;rcy;&amp;ycy;. &amp;icy;&amp;gcy;&amp;rcy;&amp;ucy;&amp;shcy;&amp;kcy;&amp;icy;, &amp;Kcy;&amp;ucy;&amp;pcy;&amp;icy;&amp;tcy;&amp;softcy;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17" y="3925456"/>
            <a:ext cx="3033591" cy="21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Bcy;&amp;ocy;&amp;lcy;&amp;softcy;&amp;shcy;&amp;iecy;&amp;ucy;&amp;lcy;&amp;ucy;&amp;jcy;&amp;scy;&amp;kcy;&amp;acy;&amp;yacy; &amp;shcy;&amp;kcy;&amp;ocy;&amp;lcy;&amp;acy;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592" y="3502707"/>
            <a:ext cx="2991910" cy="22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&amp;Zcy;&amp;acy;&amp;gcy;&amp;acy;&amp;dcy;&amp;kcy;&amp;icy; &amp;pcy;&amp;rcy;&amp;ocy; &amp;scy;&amp;pcy;&amp;ocy;&amp;rcy;&amp;t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93" y="4624675"/>
            <a:ext cx="2470633" cy="18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Kcy;&amp;ocy;&amp;ncy;&amp;scy;&amp;tcy;&amp;rcy;&amp;ucy;&amp;kcy;&amp;tcy;&amp;ocy;&amp;rcy; &amp;Lcy;&amp;ucy;&amp;ncy;&amp;acy;-&amp;pcy;&amp;acy;&amp;rcy;&amp;kcy; - 148 &amp;ecy;&amp;lcy;&amp;iecy;&amp;mcy;&amp;iecy;&amp;ncy;&amp;tcy;&amp;ocy;&amp;vcy; - &amp;kcy;&amp;ucy;&amp;pcy;&amp;icy;&amp;tcy;&amp;softcy; &amp;zcy;&amp;acy; 510 &amp;rcy;&amp;ucy;&amp;bcy;. &amp;vcy; &amp;icy;&amp;ncy;&amp;tcy;&amp;iecy;&amp;rcy;&amp;ncy;&amp;iecy;&amp;tcy; &amp;mcy;&amp;acy;&amp;gcy;&amp;acy;&amp;zcy;&amp;icy;&amp;ncy;&amp;iecy; &amp;CHcy;&amp;ucy;&amp;dcy;&amp;ocy;&amp;shcy;&amp;ocy;&amp;p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02" y="1174785"/>
            <a:ext cx="2908398" cy="21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Коррекционная или социальная зона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/>
          <a:lstStyle/>
          <a:p>
            <a:r>
              <a:rPr lang="ru-RU" dirty="0" smtClean="0"/>
              <a:t>Мозайка</a:t>
            </a:r>
          </a:p>
          <a:p>
            <a:r>
              <a:rPr lang="ru-RU" dirty="0" smtClean="0"/>
              <a:t>Пазлы</a:t>
            </a:r>
          </a:p>
          <a:p>
            <a:r>
              <a:rPr lang="ru-RU" dirty="0" smtClean="0"/>
              <a:t>Шнуровка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Toy-world - &amp;mcy;&amp;acy;&amp;gcy;&amp;acy;&amp;zcy;&amp;icy;&amp;ncy; &amp;dcy;&amp;iecy;&amp;tcy;&amp;scy;&amp;kcy;&amp;icy;&amp;khcy; &amp;icy;&amp;gcy;&amp;rcy;&amp;ucy;&amp;shcy;&amp;iecy;&amp;kcy; - &amp;Mcy;&amp;ocy;&amp;zcy;&amp;acy;&amp;icy;&amp;kcy;&amp;acy; 15/60 &amp;tscy;&amp;vcy;&amp;iecy;&amp;tcy;&amp;ncy;&amp;acy;&amp;yacy;. . &amp;Acy;&amp;rcy;&amp;tcy;. . 00963 : &amp;Dcy;&amp;iecy;&amp;scy;&amp;yacy;&amp;tcy;&amp;ocy;&amp;iecy; &amp;kcy;&amp;ocy;&amp;rcy;&amp;ocy;&amp;lcy;&amp;iecy;&amp;vcy;&amp;scy;&amp;tcy;&amp;v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3" y="1401690"/>
            <a:ext cx="3843664" cy="29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NOK CREATIVE &amp;Scy;&amp;Kcy;&amp;Acy;&amp;Zcy;&amp;Ocy;&amp;CHcy;&amp;Ncy;&amp;Ycy;&amp;IEcy; &amp;Pcy;&amp;Acy;&amp;Zcy;&amp;Lcy;&amp;Ycy; &amp;Zcy;&amp;Ocy;&amp;Lcy;&amp;Ucy;&amp;SHcy;&amp;Kcy;&amp;Acy; &amp;Dcy;&amp;Lcy;&amp;YAcy; &amp;Dcy;&amp;IEcy;&amp;Tcy;&amp;IEcy;&amp;Jcy; &amp;Ocy;&amp;Tcy; 5 &amp;Lcy;&amp;IEcy;&amp;Tcy; - &amp;TScy;&amp;iecy;&amp;ncy;&amp;ycy; &amp;icy; &amp;tcy;&amp;ocy;&amp;vcy;&amp;acy;&amp;rcy;&amp;ycy; &amp;vcy; &amp;ucy;&amp;kcy;&amp;rcy;&amp;acy;&amp;icy;&amp;ncy;&amp;scy;&amp;kcy;&amp;icy;&amp;khcy; &amp;icy;&amp;ncy;&amp;tcy;&amp;iecy;&amp;rcy;&amp;ncy;&amp;iecy;&amp;tcy;-&amp;mcy;&amp;acy;&amp;gcy;&amp;acy;&amp;zcy;&amp;icy;&amp;ncy;&amp;a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94" y="1859034"/>
            <a:ext cx="3126982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2 - &amp;pcy;&amp;rcy;&amp;ocy;&amp;dcy;&amp;acy;&amp;zhcy;&amp;acy; &amp;ocy;&amp;ncy;&amp;lcy;&amp;acy;&amp;jcy;&amp;ncy; &amp;Ncy;&amp;acy;&amp;scy;&amp;tcy;&amp;ocy;&amp;lcy;&amp;softcy;&amp;ncy;&amp;ycy;&amp;iecy; &amp;icy;&amp;gcy;&amp;rcy;&amp;ycy; Step &amp;vcy; &amp;icy;&amp;ncy;&amp;tcy;&amp;iecy;&amp;rcy;&amp;ncy;&amp;iecy;&amp;tcy; &amp;mcy;&amp;acy;&amp;gcy;&amp;acy;&amp;zcy;&amp;icy;&amp;ncy;&amp;acy;&amp;khcy; E96.ru (&amp;Scy;&amp;acy;&amp;mcy;&amp;acy;&amp;rcy;&amp;acy;) - &amp;scy;&amp;rcy;&amp;acy;&amp;vcy;&amp;ncy;&amp;iecy;&amp;ncy;&amp;icy;&amp;iecy; &amp;tscy;&amp;iecy;&amp;ncy;, &amp;dcy;&amp;ocy;&amp;scy;&amp;tcy;&amp;acy;&amp;vcy;&amp;kcy;&amp;acy; &amp;icy; &amp;zcy;&amp;acy;&amp;kcy;&amp;acy;&amp;zcy; &amp;pcy;&amp;ocy; &amp;Scy;&amp;acy;&amp;ncy;&amp;kcy;&amp;tcy;-&amp;Pcy;&amp;iecy;&amp;tcy;&amp;iecy;&amp;rcy;&amp;bcy;&amp;u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67" y="4663149"/>
            <a:ext cx="2726170" cy="20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Dcy;&amp;ocy;&amp;mcy;&amp;acy; &amp;icy;&amp;gcy;&amp;rcy;&amp;ocy;&amp;vcy;&amp;ycy;&amp;iecy;, &amp;pcy;&amp;acy;&amp;lcy;&amp;acy;&amp;tcy;&amp;kcy;&amp;icy; - &amp;kcy;&amp;ucy;&amp;pcy;&amp;icy;&amp;tcy;&amp;softcy; &amp;icy;&amp;lcy;&amp;icy; &amp;zcy;&amp;acy;&amp;kcy;&amp;acy;&amp;zcy;&amp;acy;&amp;tcy;&amp;softcy; &amp;dcy;&amp;ocy;&amp;scy;&amp;tcy;&amp;acy;&amp;vcy;&amp;kcy;&amp;ucy;, &amp;ocy;&amp;tcy;&amp;zcy;&amp;ycy;&amp;vcy;&amp;ycy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3" y="3886967"/>
            <a:ext cx="2735407" cy="22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1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Зона отдыха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4351338"/>
          </a:xfrm>
        </p:spPr>
        <p:txBody>
          <a:bodyPr/>
          <a:lstStyle/>
          <a:p>
            <a:r>
              <a:rPr lang="ru-RU" dirty="0" smtClean="0"/>
              <a:t>Магнитофон</a:t>
            </a:r>
          </a:p>
          <a:p>
            <a:r>
              <a:rPr lang="en-US" dirty="0" smtClean="0"/>
              <a:t>DVD</a:t>
            </a:r>
            <a:r>
              <a:rPr lang="ru-RU" dirty="0" smtClean="0"/>
              <a:t> – проигрыватель</a:t>
            </a:r>
          </a:p>
          <a:p>
            <a:endParaRPr lang="ru-RU" dirty="0"/>
          </a:p>
        </p:txBody>
      </p:sp>
      <p:pic>
        <p:nvPicPr>
          <p:cNvPr id="4098" name="Picture 2" descr="&amp;Mcy;&amp;acy;&amp;gcy;&amp;ncy;&amp;icy;&amp;tcy;&amp;ocy;&amp;fcy;&amp;ocy;&amp;ncy; VITEK VT-3459 PK &amp;kcy;&amp;ucy;&amp;pcy;&amp;icy;&amp;tcy;&amp;softcy; &amp;scy; &amp;dcy;&amp;ocy;&amp;scy;&amp;tcy;&amp;acy;&amp;vcy;&amp;kcy;&amp;ocy;&amp;jcy; &amp;vcy; &amp;Mcy;&amp;icy;&amp;ncy;&amp;scy;&amp;kcy;&amp;iecy;: &amp;ocy;&amp;pcy;&amp;icy;&amp;scy;&amp;acy;&amp;ncy;&amp;icy;&amp;iecy; &amp;khcy;&amp;acy;&amp;rcy;&amp;acy;&amp;kcy;&amp;tcy;&amp;iecy;&amp;rcy;&amp;icy;&amp;scy;&amp;tcy;&amp;icy;&amp;kcy;, &amp;fcy;&amp;ocy;&amp;tcy;&amp;ocy;, &amp;scy;&amp;rcy;&amp;acy;&amp;vcy;&amp;ncy;&amp;iecy;&amp;ncy;&amp;icy;&amp;iecy; &amp;tscy;&amp;iecy;&amp;ncy; &amp;icy;&amp;ncy;&amp;tcy;&amp;iecy;&amp;rcy;&amp;ncy;&amp;iecy;&amp;tcy;-&amp;mcy;&amp;acy;&amp;gcy;&amp;acy;&amp;zcy;&amp;icy;&amp;n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48" y="1422400"/>
            <a:ext cx="2586903" cy="21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VD-&amp;pcy;&amp;rcy;&amp;ocy;&amp;icy;&amp;gcy;&amp;rcy;&amp;ycy;&amp;vcy;&amp;acy;&amp;tcy;&amp;iecy;&amp;lcy;&amp;softcy; Hyundai H-DVD5041-N &amp;vcy; &amp;Ncy;&amp;icy;&amp;zhcy;&amp;ncy;&amp;iecy;&amp;mcy; &amp;Ncy;&amp;ocy;&amp;vcy;&amp;gcy;&amp;ocy;&amp;rcy;&amp;ocy;&amp;dcy;&amp;iecy; - &amp;kcy;&amp;ucy;&amp;pcy;&amp;icy;&amp;tcy;&amp;softcy; DVD-&amp;pcy;&amp;rcy;&amp;ocy;&amp;icy;&amp;gcy;&amp;rcy;&amp;ycy;&amp;vcy;&amp;acy;&amp;tcy;&amp;iecy;&amp;lcy;&amp;softcy; Hyundai H-DVD5041-N &amp;pcy;&amp;ocy; &amp;tscy;&amp;iecy;&amp;ncy;&amp;iecy; &amp;vcy; &amp;icy;&amp;ncy;&amp;tcy;&amp;iecy;&amp;rcy;&amp;ncy;&amp;iecy;&amp;tcy;-&amp;mcy;&amp;acy;&amp;gcy;&amp;acy;&amp;z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48" y="3027652"/>
            <a:ext cx="3369337" cy="25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309"/>
            <a:ext cx="10515600" cy="877455"/>
          </a:xfrm>
        </p:spPr>
        <p:txBody>
          <a:bodyPr/>
          <a:lstStyle/>
          <a:p>
            <a:pPr algn="ctr"/>
            <a:r>
              <a:rPr lang="ru-RU" b="1" dirty="0" smtClean="0"/>
              <a:t>Очумелые ручки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73" y="1006764"/>
            <a:ext cx="5590310" cy="5597236"/>
          </a:xfrm>
        </p:spPr>
        <p:txBody>
          <a:bodyPr/>
          <a:lstStyle/>
          <a:p>
            <a:r>
              <a:rPr lang="ru-RU" dirty="0" smtClean="0"/>
              <a:t>Выставка поделок и рисунков на специальных полках</a:t>
            </a:r>
            <a:endParaRPr lang="ru-RU" dirty="0"/>
          </a:p>
        </p:txBody>
      </p:sp>
      <p:pic>
        <p:nvPicPr>
          <p:cNvPr id="5124" name="Picture 4" descr="&amp;Scy;&amp;kcy;&amp;acy;&amp;chcy;&amp;acy;&amp;tcy;&amp;softcy; &amp;Vcy;&amp;ycy;&amp;scy;&amp;tcy;&amp;acy;&amp;vcy;&amp;kcy;&amp;acy; &amp;pcy;&amp;ocy;&amp;dcy;&amp;iecy;&amp;lcy;&amp;ocy;&amp;kcy; &amp;vcy; &amp;dcy;&amp;iecy;&amp;tcy;&amp;scy;&amp;kcy;&amp;ocy;&amp;mcy; &amp;scy;&amp;acy;&amp;dcy;&amp;ucy;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5"/>
          <a:stretch/>
        </p:blipFill>
        <p:spPr bwMode="auto">
          <a:xfrm>
            <a:off x="6788727" y="1325418"/>
            <a:ext cx="3046845" cy="28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Vcy;&amp;ycy;&amp;scy;&amp;tcy;&amp;acy;&amp;vcy;&amp;kcy;&amp;acy; &amp;pcy;&amp;ocy;&amp;dcy;&amp;iecy;&amp;lcy;&amp;ocy;&amp;kcy; &amp;kcy;&amp;ocy; &amp;dcy;&amp;ncy;&amp;yucy; &amp;mcy;&amp;acy;&amp;tcy;&amp;iecy;&amp;rcy;&amp;icy; &amp;ucy;&amp;chcy;&amp;acy;&amp;shchcy;&amp;icy;&amp;mcy;&amp;icy;&amp;s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3" y="292143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6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Зона «Мир природы»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10" y="1825625"/>
            <a:ext cx="5865090" cy="4351338"/>
          </a:xfrm>
        </p:spPr>
        <p:txBody>
          <a:bodyPr/>
          <a:lstStyle/>
          <a:p>
            <a:r>
              <a:rPr lang="ru-RU" dirty="0" smtClean="0"/>
              <a:t>Аквариум с золотой рыбкой </a:t>
            </a:r>
            <a:endParaRPr lang="ru-RU" dirty="0"/>
          </a:p>
        </p:txBody>
      </p:sp>
      <p:pic>
        <p:nvPicPr>
          <p:cNvPr id="6146" name="Picture 2" descr="&amp;Scy;&amp;kcy;&amp;rcy;&amp;icy;&amp;ncy;&amp;scy;&amp;iecy;&amp;jcy;&amp;vcy;&amp;iecy;&amp;rcy;&amp;ycy; - &amp;Kcy;&amp;acy;&amp;tcy;&amp;acy;&amp;lcy;&amp;ocy;&amp;gcy; &amp;fcy;&amp;acy;&amp;jcy;&amp;lcy;&amp;ocy;&amp;v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 bwMode="auto">
          <a:xfrm>
            <a:off x="6353175" y="1739106"/>
            <a:ext cx="5715000" cy="43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Бытовая зона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560945"/>
            <a:ext cx="8257309" cy="4652963"/>
          </a:xfrm>
        </p:spPr>
        <p:txBody>
          <a:bodyPr/>
          <a:lstStyle/>
          <a:p>
            <a:r>
              <a:rPr lang="ru-RU" dirty="0" smtClean="0"/>
              <a:t>Умывальник с одноразовыми полотенцами и жидким мылом</a:t>
            </a:r>
          </a:p>
          <a:p>
            <a:r>
              <a:rPr lang="ru-RU" dirty="0" smtClean="0"/>
              <a:t>Кулер с одноразовыми стаканчиками</a:t>
            </a:r>
          </a:p>
          <a:p>
            <a:r>
              <a:rPr lang="ru-RU" dirty="0" smtClean="0"/>
              <a:t>Туалетная бумага, находящаяся в ящике</a:t>
            </a:r>
          </a:p>
          <a:p>
            <a:r>
              <a:rPr lang="ru-RU" dirty="0" smtClean="0"/>
              <a:t>Губки для протирания доски</a:t>
            </a:r>
          </a:p>
          <a:p>
            <a:r>
              <a:rPr lang="ru-RU" dirty="0"/>
              <a:t> </a:t>
            </a:r>
            <a:r>
              <a:rPr lang="ru-RU" dirty="0" smtClean="0"/>
              <a:t>Мел</a:t>
            </a:r>
          </a:p>
          <a:p>
            <a:r>
              <a:rPr lang="ru-RU" dirty="0" smtClean="0"/>
              <a:t>Салфетки для рук </a:t>
            </a:r>
          </a:p>
          <a:p>
            <a:r>
              <a:rPr lang="ru-RU" dirty="0" smtClean="0"/>
              <a:t>И другое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 descr="&amp;Scy;&amp;tcy;&amp;iecy;&amp;kcy;&amp;lcy;&amp;yacy;&amp;ncy;&amp;ncy;&amp;acy;&amp;yacy; &amp;rcy;&amp;acy;&amp;kcy;&amp;ocy;&amp;v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4" y="1180667"/>
            <a:ext cx="2727324" cy="22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Ecy;&amp;lcy;&amp;icy;&amp;tcy;&amp;ncy;&amp;ycy;&amp;iecy; &amp;ncy;&amp;acy;&amp;scy;&amp;tcy;&amp;ocy;&amp;lcy;&amp;softcy;&amp;ncy;&amp;ycy;&amp;iecy; &amp;kcy;&amp;ucy;&amp;lcy;&amp;iecy;&amp;rcy;&amp;ycy; / &amp;Kcy;&amp;ucy;&amp;lcy;&amp;iecy;&amp;rcy;&amp;ycy; &amp;dcy;&amp;lcy;&amp;yacy; &amp;vcy;&amp;ocy;&amp;dcy;&amp;ycy;, &amp;pcy;&amp;ucy;&amp;rcy;&amp;icy;&amp;fcy;&amp;acy;&amp;jcy;&amp;iecy;&amp;rcy;&amp;ycy;, &amp;acy;&amp;kcy;&amp;scy;&amp;iecy;&amp;scy;&amp;scy;&amp;ucy;&amp;acy;&amp;rcy;&amp;ycy; &amp;dcy;&amp;lcy;&amp;yacy; &amp;kcy;&amp;ucy;&amp;lcy;&amp;iecy;&amp;rcy;&amp;ocy;&amp;vcy; - &quot;&amp;Kcy;&amp;ucy;&amp;lcy;&amp;iecy;&amp;rcy;&amp;Tcy;&amp;ocy;&amp;rcy;&amp;g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2" y="1930881"/>
            <a:ext cx="1146752" cy="19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&amp;Gcy;&amp;icy;&amp;gcy;&amp;icy;&amp;iecy;&amp;n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97" y="2070966"/>
            <a:ext cx="1036061" cy="10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&amp;Pcy;&amp;rcy;&amp;icy;&amp;ncy;&amp;acy;&amp;dcy;&amp;lcy;&amp;iecy;&amp;zhcy;&amp;ncy;&amp;ocy;&amp;scy;&amp;tcy;&amp;icy; &amp;dcy;&amp;lcy;&amp;yacy; &amp;pcy;&amp;icy;&amp;scy;&amp;softcy;&amp;mcy;&amp;acy;, &amp;chcy;&amp;iecy;&amp;rcy;&amp;chcy;&amp;iecy;&amp;ncy;&amp;icy;&amp;yacy; &amp;icy; &amp;rcy;&amp;icy;&amp;scy;&amp;ocy;&amp;vcy;&amp;acy;&amp;ncy;&amp;icy;&amp;yacy; : &amp;Ocy;&amp;Ocy;&amp;Ocy; &amp;Vcy;&amp;Scy;&amp;Tcy;, &amp;ocy;&amp;pcy;&amp;tcy;&amp;ocy;&amp;vcy;&amp;ycy;&amp;jcy; &amp;mcy;&amp;acy;&amp;gcy;&amp;acy;&amp;zcy;&amp;icy;&amp;ncy; &amp;kcy;&amp;acy;&amp;ncy;&amp;tscy;&amp;iecy;&amp;lcy;&amp;yacy;&amp;yacy;&amp;rcy;&amp;scy;&amp;kcy;&amp;icy;&amp;khcy; &amp;tcy;&amp;ocy;&amp;vcy;&amp;acy;&amp;rcy;&amp;ocy;&amp;v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8" y="3887426"/>
            <a:ext cx="1935018" cy="19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&amp;Scy;&amp;acy;&amp;lcy;&amp;fcy;&amp;iecy;&amp;tcy;&amp;kcy;&amp;icy; &amp;vcy;&amp;lcy;&amp;acy;&amp;zhcy;&amp;ncy;&amp;ycy;&amp;iecy; &amp;dcy;&amp;lcy;&amp;yacy; &amp;rcy;&amp;ucy;&amp;kcy; (15&amp;shcy;&amp;tcy;) - 22029 - &amp;Scy;&amp;ocy;&amp;pcy;&amp;ucy;&amp;tcy;&amp;scy;&amp;tcy;&amp;vcy;&amp;ucy;&amp;yucy;&amp;shchcy;&amp;icy;&amp;iecy; &amp;tcy;&amp;ocy;&amp;vcy;&amp;acy;&amp;rcy;&amp;ycy; - &amp;Ocy;&amp;rcy;&amp;ucy;&amp;zhcy;&amp;icy;&amp;ie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11" y="4110182"/>
            <a:ext cx="3125226" cy="23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&amp;Kcy;&amp;acy;&amp;tcy;&amp;acy;&amp;lcy;&amp;ocy;&amp;gcy; &amp;Gcy;&amp;ucy;&amp;bcy;&amp;kcy;&amp;acy; &amp;dcy;&amp;lcy;&amp;yacy; &amp;dcy;&amp;ocy;&amp;scy;&amp;kcy;&amp;icy; Berlingo 65*150 &amp;mcy;&amp;mcy;. &amp;ocy;&amp;tcy; &amp;mcy;&amp;acy;&amp;gcy;&amp;acy;&amp;zcy;&amp;icy;&amp;ncy;&amp;acy; &quot;&amp;Ocy;&amp;fcy;&amp;icy;&amp;scy;&amp;ncy;&amp;ycy;&amp;iecy; &amp;mcy;&amp;iecy;&amp;lcy;&amp;ocy;&amp;chcy;&amp;i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4" y="5202057"/>
            <a:ext cx="2040299" cy="16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56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177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Модель кабинета в начальной школе</vt:lpstr>
      <vt:lpstr>Учебная зона</vt:lpstr>
      <vt:lpstr>Спортивно-оздоровительная зона</vt:lpstr>
      <vt:lpstr>Игровой центр</vt:lpstr>
      <vt:lpstr>Коррекционная или социальная зона</vt:lpstr>
      <vt:lpstr>Зона отдыха</vt:lpstr>
      <vt:lpstr>Очумелые ручки</vt:lpstr>
      <vt:lpstr>Зона «Мир природы»</vt:lpstr>
      <vt:lpstr>Бытовая зона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User-6</dc:creator>
  <cp:lastModifiedBy>User-6</cp:lastModifiedBy>
  <cp:revision>11</cp:revision>
  <dcterms:created xsi:type="dcterms:W3CDTF">2015-04-16T10:39:58Z</dcterms:created>
  <dcterms:modified xsi:type="dcterms:W3CDTF">2015-04-16T12:26:05Z</dcterms:modified>
</cp:coreProperties>
</file>