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14982B-4108-41BD-ADCD-4D08FEB6701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FF0603-666E-417A-89DB-AE775AA7F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4982B-4108-41BD-ADCD-4D08FEB6701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F0603-666E-417A-89DB-AE775AA7F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4982B-4108-41BD-ADCD-4D08FEB6701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F0603-666E-417A-89DB-AE775AA7F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4982B-4108-41BD-ADCD-4D08FEB6701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F0603-666E-417A-89DB-AE775AA7F5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4982B-4108-41BD-ADCD-4D08FEB6701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F0603-666E-417A-89DB-AE775AA7F5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4982B-4108-41BD-ADCD-4D08FEB6701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F0603-666E-417A-89DB-AE775AA7F5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4982B-4108-41BD-ADCD-4D08FEB6701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F0603-666E-417A-89DB-AE775AA7F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4982B-4108-41BD-ADCD-4D08FEB6701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F0603-666E-417A-89DB-AE775AA7F5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4982B-4108-41BD-ADCD-4D08FEB6701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F0603-666E-417A-89DB-AE775AA7F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14982B-4108-41BD-ADCD-4D08FEB6701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F0603-666E-417A-89DB-AE775AA7F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14982B-4108-41BD-ADCD-4D08FEB6701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FF0603-666E-417A-89DB-AE775AA7F5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14982B-4108-41BD-ADCD-4D08FEB6701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5FF0603-666E-417A-89DB-AE775AA7F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orod-ust-labinsk.ru/upload/medialibrary/039/in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7438228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1958 году станица получила статус города и название Усть-Лабинск.</a:t>
            </a:r>
            <a:endParaRPr lang="ru-RU" sz="2800" dirty="0"/>
          </a:p>
        </p:txBody>
      </p:sp>
      <p:pic>
        <p:nvPicPr>
          <p:cNvPr id="22530" name="Picture 2" descr="http://img-fotki.yandex.ru/get/9151/46980979.e4/0_cb6f0_d2a5c13d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57364"/>
            <a:ext cx="7153275" cy="477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Железнодорожный вокзал</a:t>
            </a:r>
            <a:endParaRPr lang="ru-RU" dirty="0"/>
          </a:p>
        </p:txBody>
      </p:sp>
      <p:pic>
        <p:nvPicPr>
          <p:cNvPr id="23554" name="Picture 2" descr="http://photos.wikimapia.org/p/00/01/71/40/58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.slidesharecdn.com/14122008-1228846953668201-8/95/11-1-728.jpg?cb=12288403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Город Усть-Лабинск является административным центром </a:t>
            </a:r>
            <a:r>
              <a:rPr lang="ru-RU" sz="1800" dirty="0" err="1" smtClean="0"/>
              <a:t>Усть-Лабинского</a:t>
            </a:r>
            <a:r>
              <a:rPr lang="ru-RU" sz="1800" dirty="0" smtClean="0"/>
              <a:t> района. Город с богатой казачьей историей расположен на слиянии двух самых крупных рек ...</a:t>
            </a:r>
            <a:endParaRPr lang="ru-RU" sz="1800" dirty="0"/>
          </a:p>
        </p:txBody>
      </p:sp>
      <p:pic>
        <p:nvPicPr>
          <p:cNvPr id="4098" name="Picture 2" descr="https://encrypted-tbn0.gstatic.com/images?q=tbn:ANd9GcRihtQaJ2BhKe40CWW22OzfNHFcE1-o_IT6EvtJzwHFz1-YLYe6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5" y="2214554"/>
            <a:ext cx="6323712" cy="4436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Церковь многогранна.</a:t>
            </a:r>
            <a:endParaRPr lang="ru-RU" dirty="0"/>
          </a:p>
        </p:txBody>
      </p:sp>
      <p:pic>
        <p:nvPicPr>
          <p:cNvPr id="6146" name="Picture 2" descr="http://ust-labinsk.prihod.ru/users/91/191/editor_files/image/%D0%A3%D1%81%D1%82%D1%8C-%D0%9B%D0%B0%D0%B1%D0%B8%D0%BD%D1%81%D0%BA%D0%B8%D0%B9%20%D1%85%D1%80%D0%B0%D0%BC_%28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153275" cy="475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города.</a:t>
            </a:r>
            <a:endParaRPr lang="ru-RU" dirty="0"/>
          </a:p>
        </p:txBody>
      </p:sp>
      <p:pic>
        <p:nvPicPr>
          <p:cNvPr id="7170" name="Picture 2" descr="http://www.yugopolis.ru/data/mediadb/2383/0000/0411/41149/466x10000_out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6365408" cy="4248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Фонтан.</a:t>
            </a:r>
            <a:endParaRPr lang="ru-RU" dirty="0"/>
          </a:p>
        </p:txBody>
      </p:sp>
      <p:pic>
        <p:nvPicPr>
          <p:cNvPr id="8194" name="Picture 2" descr="http://farm4.static.flickr.com/3357/3255592177_6836de0d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76854"/>
            <a:ext cx="6072230" cy="434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города.</a:t>
            </a:r>
            <a:endParaRPr lang="ru-RU" dirty="0"/>
          </a:p>
        </p:txBody>
      </p:sp>
      <p:pic>
        <p:nvPicPr>
          <p:cNvPr id="9218" name="Picture 2" descr="http://img-fotki.yandex.ru/get/6712/205804335.3/0_c3ec8_9408e79e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14488"/>
            <a:ext cx="6429420" cy="4281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ГОРОДСКОЙ ПАРК.</a:t>
            </a:r>
            <a:endParaRPr lang="ru-RU" sz="3600" dirty="0"/>
          </a:p>
        </p:txBody>
      </p:sp>
      <p:pic>
        <p:nvPicPr>
          <p:cNvPr id="10242" name="Picture 2" descr="http://cs310126.vk.me/v310126760/c65/acv-ZiKLE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67983"/>
            <a:ext cx="6500858" cy="4875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Историко-краеведческий музей </a:t>
            </a:r>
            <a:r>
              <a:rPr lang="ru-RU" sz="2800" dirty="0" err="1" smtClean="0"/>
              <a:t>Усть-Лабинского</a:t>
            </a:r>
            <a:r>
              <a:rPr lang="ru-RU" sz="2800" dirty="0" smtClean="0"/>
              <a:t> района (г. Усть-Лабинск, ул. Ленина)</a:t>
            </a:r>
            <a:endParaRPr lang="ru-RU" sz="2800" dirty="0"/>
          </a:p>
        </p:txBody>
      </p:sp>
      <p:pic>
        <p:nvPicPr>
          <p:cNvPr id="20482" name="Picture 2" descr="http://www.ustlabinsk.ru/_pictures/foto/dosto/ist_m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 1978 году в честь 200-летия пребывания А.В. Суворова на </a:t>
            </a:r>
            <a:r>
              <a:rPr lang="ru-RU" sz="2400" dirty="0" err="1" smtClean="0"/>
              <a:t>Усть-Лабинской</a:t>
            </a:r>
            <a:r>
              <a:rPr lang="ru-RU" sz="2400" dirty="0" smtClean="0"/>
              <a:t> земле на месте третьего бастиона Александровской крепости был установлен памятник.</a:t>
            </a:r>
            <a:endParaRPr lang="ru-RU" sz="2400" dirty="0"/>
          </a:p>
        </p:txBody>
      </p:sp>
      <p:pic>
        <p:nvPicPr>
          <p:cNvPr id="21506" name="Picture 2" descr="http://www.ustlabinsk.ru/_pictures/foto/dosto/suvo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580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</TotalTime>
  <Words>84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Слайд 1</vt:lpstr>
      <vt:lpstr>Город Усть-Лабинск является административным центром Усть-Лабинского района. Город с богатой казачьей историей расположен на слиянии двух самых крупных рек ...</vt:lpstr>
      <vt:lpstr>Церковь многогранна.</vt:lpstr>
      <vt:lpstr>Улица города.</vt:lpstr>
      <vt:lpstr>Фонтан.</vt:lpstr>
      <vt:lpstr>Центр города.</vt:lpstr>
      <vt:lpstr>ГОРОДСКОЙ ПАРК.</vt:lpstr>
      <vt:lpstr>Историко-краеведческий музей Усть-Лабинского района (г. Усть-Лабинск, ул. Ленина)</vt:lpstr>
      <vt:lpstr>В 1978 году в честь 200-летия пребывания А.В. Суворова на Усть-Лабинской земле на месте третьего бастиона Александровской крепости был установлен памятник.</vt:lpstr>
      <vt:lpstr>В 1958 году станица получила статус города и название Усть-Лабинск.</vt:lpstr>
      <vt:lpstr>Железнодорожный вокзал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2</cp:revision>
  <dcterms:created xsi:type="dcterms:W3CDTF">2014-09-29T15:54:55Z</dcterms:created>
  <dcterms:modified xsi:type="dcterms:W3CDTF">2015-10-18T18:45:45Z</dcterms:modified>
</cp:coreProperties>
</file>