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CC9900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2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A865-113C-4389-A3B8-2A6E1390F1D9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D28-7BA4-4F9C-9667-87C77AF8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A865-113C-4389-A3B8-2A6E1390F1D9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D28-7BA4-4F9C-9667-87C77AF8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A865-113C-4389-A3B8-2A6E1390F1D9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D28-7BA4-4F9C-9667-87C77AF8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A865-113C-4389-A3B8-2A6E1390F1D9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D28-7BA4-4F9C-9667-87C77AF8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A865-113C-4389-A3B8-2A6E1390F1D9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D28-7BA4-4F9C-9667-87C77AF8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A865-113C-4389-A3B8-2A6E1390F1D9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D28-7BA4-4F9C-9667-87C77AF8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A865-113C-4389-A3B8-2A6E1390F1D9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D28-7BA4-4F9C-9667-87C77AF8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A865-113C-4389-A3B8-2A6E1390F1D9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D28-7BA4-4F9C-9667-87C77AF8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A865-113C-4389-A3B8-2A6E1390F1D9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D28-7BA4-4F9C-9667-87C77AF8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A865-113C-4389-A3B8-2A6E1390F1D9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D28-7BA4-4F9C-9667-87C77AF8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A865-113C-4389-A3B8-2A6E1390F1D9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D28-7BA4-4F9C-9667-87C77AF8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3A865-113C-4389-A3B8-2A6E1390F1D9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91D28-7BA4-4F9C-9667-87C77AF8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10" Type="http://schemas.openxmlformats.org/officeDocument/2006/relationships/image" Target="../media/image25.gif"/><Relationship Id="rId4" Type="http://schemas.openxmlformats.org/officeDocument/2006/relationships/image" Target="../media/image19.gif"/><Relationship Id="rId9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3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571472" y="500042"/>
            <a:ext cx="821537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25400">
                  <a:solidFill>
                    <a:srgbClr val="82002B"/>
                  </a:solidFill>
                  <a:prstDash val="sysDot"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800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89803" dir="2700000" algn="ctr" rotWithShape="0">
                    <a:schemeClr val="bg1">
                      <a:alpha val="80000"/>
                    </a:schemeClr>
                  </a:outerShdw>
                </a:effectLst>
                <a:latin typeface="Impact"/>
              </a:rPr>
              <a:t>День Матери в России</a:t>
            </a:r>
            <a:endParaRPr lang="ru-RU" sz="3600" kern="10" dirty="0">
              <a:ln w="25400">
                <a:solidFill>
                  <a:srgbClr val="82002B"/>
                </a:solidFill>
                <a:prstDash val="sysDot"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8001"/>
                  </a:gs>
                </a:gsLst>
                <a:path path="rect">
                  <a:fillToRect r="100000" b="100000"/>
                </a:path>
              </a:gradFill>
              <a:effectLst>
                <a:outerShdw dist="89803" dir="2700000" algn="ctr" rotWithShape="0">
                  <a:schemeClr val="bg1">
                    <a:alpha val="80000"/>
                  </a:schemeClr>
                </a:outerShdw>
              </a:effectLst>
              <a:latin typeface="Impact"/>
            </a:endParaRPr>
          </a:p>
        </p:txBody>
      </p:sp>
      <p:pic>
        <p:nvPicPr>
          <p:cNvPr id="1026" name="Picture 2" descr="C:\Documents and Settings\Учитель\Мои документы\день матери\b9d48d4145320cda6b2710af9c187b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285992"/>
            <a:ext cx="4762500" cy="4333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214290"/>
            <a:ext cx="666750" cy="476250"/>
          </a:xfrm>
          <a:prstGeom prst="rect">
            <a:avLst/>
          </a:prstGeom>
          <a:noFill/>
        </p:spPr>
      </p:pic>
      <p:pic>
        <p:nvPicPr>
          <p:cNvPr id="1028" name="Picture 4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786190"/>
            <a:ext cx="666750" cy="476250"/>
          </a:xfrm>
          <a:prstGeom prst="rect">
            <a:avLst/>
          </a:prstGeom>
          <a:noFill/>
        </p:spPr>
      </p:pic>
      <p:pic>
        <p:nvPicPr>
          <p:cNvPr id="1029" name="Picture 5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928934"/>
            <a:ext cx="666750" cy="476250"/>
          </a:xfrm>
          <a:prstGeom prst="rect">
            <a:avLst/>
          </a:prstGeom>
          <a:noFill/>
        </p:spPr>
      </p:pic>
      <p:pic>
        <p:nvPicPr>
          <p:cNvPr id="1030" name="Picture 6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214554"/>
            <a:ext cx="666750" cy="476250"/>
          </a:xfrm>
          <a:prstGeom prst="rect">
            <a:avLst/>
          </a:prstGeom>
          <a:noFill/>
        </p:spPr>
      </p:pic>
      <p:pic>
        <p:nvPicPr>
          <p:cNvPr id="1031" name="Picture 7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428868"/>
            <a:ext cx="666750" cy="476250"/>
          </a:xfrm>
          <a:prstGeom prst="rect">
            <a:avLst/>
          </a:prstGeom>
          <a:noFill/>
        </p:spPr>
      </p:pic>
      <p:pic>
        <p:nvPicPr>
          <p:cNvPr id="1032" name="Picture 8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786190"/>
            <a:ext cx="666750" cy="476250"/>
          </a:xfrm>
          <a:prstGeom prst="rect">
            <a:avLst/>
          </a:prstGeom>
          <a:noFill/>
        </p:spPr>
      </p:pic>
      <p:pic>
        <p:nvPicPr>
          <p:cNvPr id="1033" name="Picture 9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929198"/>
            <a:ext cx="666750" cy="476250"/>
          </a:xfrm>
          <a:prstGeom prst="rect">
            <a:avLst/>
          </a:prstGeom>
          <a:noFill/>
        </p:spPr>
      </p:pic>
      <p:pic>
        <p:nvPicPr>
          <p:cNvPr id="1034" name="Picture 10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0" y="3500438"/>
            <a:ext cx="666750" cy="476250"/>
          </a:xfrm>
          <a:prstGeom prst="rect">
            <a:avLst/>
          </a:prstGeom>
          <a:noFill/>
        </p:spPr>
      </p:pic>
      <p:pic>
        <p:nvPicPr>
          <p:cNvPr id="1035" name="Picture 11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6000768"/>
            <a:ext cx="666750" cy="476250"/>
          </a:xfrm>
          <a:prstGeom prst="rect">
            <a:avLst/>
          </a:prstGeom>
          <a:noFill/>
        </p:spPr>
      </p:pic>
      <p:pic>
        <p:nvPicPr>
          <p:cNvPr id="1036" name="Picture 12" descr="E:\КАРТИНКИ2\скачанные картинки\Организатор клипов (Microsoft)\ц8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953000"/>
            <a:ext cx="2714625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250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Учитель\Мои документы\день матери\67167454_MotherLo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071546"/>
            <a:ext cx="5715040" cy="4643470"/>
          </a:xfrm>
          <a:prstGeom prst="rect">
            <a:avLst/>
          </a:prstGeom>
          <a:noFill/>
        </p:spPr>
      </p:pic>
      <p:pic>
        <p:nvPicPr>
          <p:cNvPr id="3" name="Picture 15" descr="wlhr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42852"/>
            <a:ext cx="1084242" cy="1208092"/>
          </a:xfrm>
          <a:prstGeom prst="rect">
            <a:avLst/>
          </a:prstGeom>
          <a:noFill/>
        </p:spPr>
      </p:pic>
      <p:pic>
        <p:nvPicPr>
          <p:cNvPr id="4" name="Picture 16" descr="wlhrt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0"/>
            <a:ext cx="1158863" cy="1219205"/>
          </a:xfrm>
          <a:prstGeom prst="rect">
            <a:avLst/>
          </a:prstGeom>
          <a:noFill/>
        </p:spPr>
      </p:pic>
      <p:pic>
        <p:nvPicPr>
          <p:cNvPr id="5" name="Picture 17" descr="wlhrt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142852"/>
            <a:ext cx="1216030" cy="1289055"/>
          </a:xfrm>
          <a:prstGeom prst="rect">
            <a:avLst/>
          </a:prstGeom>
          <a:noFill/>
        </p:spPr>
      </p:pic>
      <p:pic>
        <p:nvPicPr>
          <p:cNvPr id="6" name="Picture 14" descr="wlh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142852"/>
            <a:ext cx="1343046" cy="1290643"/>
          </a:xfrm>
          <a:prstGeom prst="rect">
            <a:avLst/>
          </a:prstGeom>
          <a:noFill/>
        </p:spPr>
      </p:pic>
      <p:pic>
        <p:nvPicPr>
          <p:cNvPr id="7" name="Picture 15" descr="wlhr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214290"/>
            <a:ext cx="1084242" cy="12080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844" y="1357298"/>
            <a:ext cx="17145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Кто любовью согревает,</a:t>
            </a:r>
            <a:br>
              <a:rPr lang="ru-RU" b="1" dirty="0" smtClean="0"/>
            </a:br>
            <a:r>
              <a:rPr lang="ru-RU" b="1" dirty="0" smtClean="0"/>
              <a:t>Всё на свете успевает,</a:t>
            </a:r>
            <a:br>
              <a:rPr lang="ru-RU" b="1" dirty="0" smtClean="0"/>
            </a:br>
            <a:r>
              <a:rPr lang="ru-RU" b="1" dirty="0" smtClean="0"/>
              <a:t>Даже поиграть чуток?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Кто тебя всегда утешит,</a:t>
            </a:r>
            <a:br>
              <a:rPr lang="ru-RU" b="1" dirty="0" smtClean="0"/>
            </a:br>
            <a:r>
              <a:rPr lang="ru-RU" b="1" dirty="0" smtClean="0"/>
              <a:t>И умоет, и причешет,</a:t>
            </a:r>
            <a:br>
              <a:rPr lang="ru-RU" b="1" dirty="0" smtClean="0"/>
            </a:br>
            <a:r>
              <a:rPr lang="ru-RU" b="1" dirty="0" smtClean="0"/>
              <a:t>В щечку поцелует - чмок?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Вот она всегда какая -</a:t>
            </a:r>
            <a:br>
              <a:rPr lang="ru-RU" b="1" dirty="0" smtClean="0"/>
            </a:br>
            <a:r>
              <a:rPr lang="ru-RU" b="1" dirty="0" smtClean="0"/>
              <a:t>Моя мамочка родная!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 descr="E:\КАРТИНКИ2\скачанные картинки\Организатор клипов (Microsoft)\ц7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112551">
            <a:off x="7695795" y="4331974"/>
            <a:ext cx="1524000" cy="1381125"/>
          </a:xfrm>
          <a:prstGeom prst="rect">
            <a:avLst/>
          </a:prstGeom>
          <a:noFill/>
        </p:spPr>
      </p:pic>
      <p:pic>
        <p:nvPicPr>
          <p:cNvPr id="2052" name="Picture 4" descr="E:\КАРТИНКИ2\скачанные картинки\Организатор клипов (Microsoft)\ц7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8426230">
            <a:off x="7677959" y="5477268"/>
            <a:ext cx="1524000" cy="1381125"/>
          </a:xfrm>
          <a:prstGeom prst="rect">
            <a:avLst/>
          </a:prstGeom>
          <a:noFill/>
        </p:spPr>
      </p:pic>
      <p:pic>
        <p:nvPicPr>
          <p:cNvPr id="2053" name="Picture 5" descr="E:\КАРТИНКИ2\скачанные картинки\Организатор клипов (Microsoft)\ц7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559508">
            <a:off x="6470979" y="5451591"/>
            <a:ext cx="1524000" cy="1381125"/>
          </a:xfrm>
          <a:prstGeom prst="rect">
            <a:avLst/>
          </a:prstGeom>
          <a:noFill/>
        </p:spPr>
      </p:pic>
      <p:pic>
        <p:nvPicPr>
          <p:cNvPr id="2054" name="Picture 6" descr="E:\КАРТИНКИ2\скачанные картинки\Организатор клипов (Microsoft)\ц7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504922">
            <a:off x="5227899" y="5552766"/>
            <a:ext cx="1524000" cy="1381125"/>
          </a:xfrm>
          <a:prstGeom prst="rect">
            <a:avLst/>
          </a:prstGeom>
          <a:noFill/>
        </p:spPr>
      </p:pic>
      <p:pic>
        <p:nvPicPr>
          <p:cNvPr id="2055" name="Picture 7" descr="E:\КАРТИНКИ2\скачанные картинки\Организатор клипов (Microsoft)\ц7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943573">
            <a:off x="7805650" y="3131988"/>
            <a:ext cx="1524000" cy="13811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672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КАРТИНКИ2\скачанные картинки\Организатор клипов (Microsoft)\ц14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25457">
            <a:off x="545045" y="3708376"/>
            <a:ext cx="1714500" cy="1905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643306" y="1142984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Дорогая мамочка!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считай понапрасну года,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грусти, что виски поседели.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Так бывает в природе всегда: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 след оставляют метели.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Пусть нелегкой была твоя жизнь,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Были все ж в ней и радость, и счастье.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Ты крепись, дорогая, держись,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Обойдут стороною ненастья.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Ведь богатство твое - это МЫ: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Дочка, сын, внуки, правнуки даже!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Долго-долго еще ты живи,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Чтоб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пра-правнуков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тоже понянчить!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29559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E:\КАРТИНКИ2\скачанные картинки\Организатор клипов (Microsoft)\ц15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963345">
            <a:off x="-127141" y="42876"/>
            <a:ext cx="1581150" cy="1123950"/>
          </a:xfrm>
          <a:prstGeom prst="rect">
            <a:avLst/>
          </a:prstGeom>
          <a:noFill/>
        </p:spPr>
      </p:pic>
      <p:pic>
        <p:nvPicPr>
          <p:cNvPr id="7" name="Picture 3" descr="E:\КАРТИНКИ2\скачанные картинки\Организатор клипов (Microsoft)\ц15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512695">
            <a:off x="7713982" y="5621481"/>
            <a:ext cx="1581150" cy="1123950"/>
          </a:xfrm>
          <a:prstGeom prst="rect">
            <a:avLst/>
          </a:prstGeom>
          <a:noFill/>
        </p:spPr>
      </p:pic>
      <p:pic>
        <p:nvPicPr>
          <p:cNvPr id="8" name="Picture 3" descr="E:\КАРТИНКИ2\скачанные картинки\Организатор клипов (Microsoft)\ц15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590853">
            <a:off x="-121878" y="5618860"/>
            <a:ext cx="1581150" cy="1123950"/>
          </a:xfrm>
          <a:prstGeom prst="rect">
            <a:avLst/>
          </a:prstGeom>
          <a:noFill/>
        </p:spPr>
      </p:pic>
      <p:pic>
        <p:nvPicPr>
          <p:cNvPr id="9" name="Picture 3" descr="E:\КАРТИНКИ2\скачанные картинки\Организатор клипов (Microsoft)\ц15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959090">
            <a:off x="7708180" y="50215"/>
            <a:ext cx="1581150" cy="1123950"/>
          </a:xfrm>
          <a:prstGeom prst="rect">
            <a:avLst/>
          </a:prstGeom>
          <a:noFill/>
        </p:spPr>
      </p:pic>
      <p:pic>
        <p:nvPicPr>
          <p:cNvPr id="10" name="Picture 2" descr="E:\КАРТИНКИ2\скачанные картинки\Организатор клипов (Microsoft)\ц14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360756">
            <a:off x="1494958" y="4636620"/>
            <a:ext cx="17145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500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Учитель\Мои документы\день матери\8f9eb719d3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142984"/>
            <a:ext cx="7215238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E:\КАРТИНКИ2\скачанные картинки\Организатор клипов (Microsoft)\ь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19620"/>
            <a:ext cx="2071702" cy="2238380"/>
          </a:xfrm>
          <a:prstGeom prst="rect">
            <a:avLst/>
          </a:prstGeom>
          <a:noFill/>
        </p:spPr>
      </p:pic>
      <p:pic>
        <p:nvPicPr>
          <p:cNvPr id="16388" name="Picture 4" descr="E:\КАРТИНКИ2\скачанные картинки\Организатор клипов (Microsoft)\ц13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76550" cy="1419225"/>
          </a:xfrm>
          <a:prstGeom prst="rect">
            <a:avLst/>
          </a:prstGeom>
          <a:noFill/>
        </p:spPr>
      </p:pic>
      <p:pic>
        <p:nvPicPr>
          <p:cNvPr id="16389" name="Picture 5" descr="E:\КАРТИНКИ2\скачанные картинки\Организатор клипов (Microsoft)\ц13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0"/>
            <a:ext cx="2876550" cy="1419225"/>
          </a:xfrm>
          <a:prstGeom prst="rect">
            <a:avLst/>
          </a:prstGeom>
          <a:noFill/>
        </p:spPr>
      </p:pic>
      <p:pic>
        <p:nvPicPr>
          <p:cNvPr id="16390" name="Picture 6" descr="E:\КАРТИНКИ2\скачанные картинки\Организатор клипов (Microsoft)\ц13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0"/>
            <a:ext cx="2876550" cy="1419225"/>
          </a:xfrm>
          <a:prstGeom prst="rect">
            <a:avLst/>
          </a:prstGeom>
          <a:noFill/>
        </p:spPr>
      </p:pic>
      <p:pic>
        <p:nvPicPr>
          <p:cNvPr id="16391" name="Picture 7" descr="E:\КАРТИНКИ2\скачанные картинки\Организатор клипов (Microsoft)\ь2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96150" y="5457825"/>
            <a:ext cx="1847850" cy="1400175"/>
          </a:xfrm>
          <a:prstGeom prst="rect">
            <a:avLst/>
          </a:prstGeom>
          <a:noFill/>
        </p:spPr>
      </p:pic>
      <p:pic>
        <p:nvPicPr>
          <p:cNvPr id="8" name="Picture 6" descr="E:\КАРТИНКИ2\скачанные картинки\Организатор клипов (Microsoft)\ц13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0"/>
            <a:ext cx="2876550" cy="14192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641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Учитель\Мои документы\день матери\337a800e427ec2a70405ae177bf9e615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928670"/>
            <a:ext cx="5500710" cy="445930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1714488"/>
            <a:ext cx="35004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Без сна ночей твоих прошло немало,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Забот, тревог за нас не перечесть,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Земной поклон тебе, родная мама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то, что ты на белом свете есть.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E:\КАРТИНКИ2\скачанные картинки\Организатор клипов (Microsoft)\ю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1428750" cy="1847850"/>
          </a:xfrm>
          <a:prstGeom prst="rect">
            <a:avLst/>
          </a:prstGeom>
          <a:noFill/>
        </p:spPr>
      </p:pic>
      <p:pic>
        <p:nvPicPr>
          <p:cNvPr id="17412" name="Picture 4" descr="E:\КАРТИНКИ2\скачанные картинки\Организатор клипов (Microsoft)\ц13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619628">
            <a:off x="-261131" y="1006895"/>
            <a:ext cx="3009900" cy="1019175"/>
          </a:xfrm>
          <a:prstGeom prst="rect">
            <a:avLst/>
          </a:prstGeom>
          <a:noFill/>
        </p:spPr>
      </p:pic>
      <p:pic>
        <p:nvPicPr>
          <p:cNvPr id="17414" name="Picture 6" descr="E:\КАРТИНКИ2\скачанные картинки\Организатор клипов (Microsoft)\ц9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48275"/>
            <a:ext cx="2428875" cy="1609725"/>
          </a:xfrm>
          <a:prstGeom prst="rect">
            <a:avLst/>
          </a:prstGeom>
          <a:noFill/>
        </p:spPr>
      </p:pic>
      <p:pic>
        <p:nvPicPr>
          <p:cNvPr id="17415" name="Picture 7" descr="E:\КАРТИНКИ2\скачанные картинки\Организатор клипов (Microsoft)\ц9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5248275"/>
            <a:ext cx="2428875" cy="1609725"/>
          </a:xfrm>
          <a:prstGeom prst="rect">
            <a:avLst/>
          </a:prstGeom>
          <a:noFill/>
        </p:spPr>
      </p:pic>
      <p:pic>
        <p:nvPicPr>
          <p:cNvPr id="17416" name="Picture 8" descr="E:\КАРТИНКИ2\скачанные картинки\Организатор клипов (Microsoft)\ц9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5248275"/>
            <a:ext cx="2428875" cy="1609725"/>
          </a:xfrm>
          <a:prstGeom prst="rect">
            <a:avLst/>
          </a:prstGeom>
          <a:noFill/>
        </p:spPr>
      </p:pic>
      <p:pic>
        <p:nvPicPr>
          <p:cNvPr id="17417" name="Picture 9" descr="E:\КАРТИНКИ2\скачанные картинки\Организатор клипов (Microsoft)\ц9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25" y="5248275"/>
            <a:ext cx="2428875" cy="1609725"/>
          </a:xfrm>
          <a:prstGeom prst="rect">
            <a:avLst/>
          </a:prstGeom>
          <a:noFill/>
        </p:spPr>
      </p:pic>
      <p:pic>
        <p:nvPicPr>
          <p:cNvPr id="17418" name="Picture 10" descr="E:\КАРТИНКИ2\скачанные картинки\Организатор клипов (Microsoft)\ц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1875" y="0"/>
            <a:ext cx="1762125" cy="1762125"/>
          </a:xfrm>
          <a:prstGeom prst="rect">
            <a:avLst/>
          </a:prstGeom>
          <a:noFill/>
        </p:spPr>
      </p:pic>
      <p:pic>
        <p:nvPicPr>
          <p:cNvPr id="17420" name="Picture 12" descr="E:\КАРТИНКИ2\скачанные картинки\Организатор клипов (Microsoft)\б30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5000636"/>
            <a:ext cx="1524000" cy="1438275"/>
          </a:xfrm>
          <a:prstGeom prst="rect">
            <a:avLst/>
          </a:prstGeom>
          <a:noFill/>
        </p:spPr>
      </p:pic>
      <p:pic>
        <p:nvPicPr>
          <p:cNvPr id="17421" name="Picture 13" descr="E:\КАРТИНКИ2\скачанные картинки\Организатор клипов (Microsoft)\б48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315813">
            <a:off x="3252563" y="5098447"/>
            <a:ext cx="1562100" cy="1285875"/>
          </a:xfrm>
          <a:prstGeom prst="rect">
            <a:avLst/>
          </a:prstGeom>
          <a:noFill/>
        </p:spPr>
      </p:pic>
      <p:pic>
        <p:nvPicPr>
          <p:cNvPr id="17422" name="Picture 14" descr="E:\КАРТИНКИ2\скачанные картинки\Организатор клипов (Microsoft)\б26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075792">
            <a:off x="5572132" y="5214950"/>
            <a:ext cx="1790700" cy="1323975"/>
          </a:xfrm>
          <a:prstGeom prst="rect">
            <a:avLst/>
          </a:prstGeom>
          <a:noFill/>
        </p:spPr>
      </p:pic>
      <p:pic>
        <p:nvPicPr>
          <p:cNvPr id="17423" name="Picture 15" descr="E:\КАРТИНКИ2\скачанные картинки\Организатор клипов (Microsoft)\б11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9525" y="5000636"/>
            <a:ext cx="1514475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453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Учитель\Мои документы\день матери\67165767_Mater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28604"/>
            <a:ext cx="5715040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Блок-схема: перфолента 2"/>
          <p:cNvSpPr/>
          <p:nvPr/>
        </p:nvSpPr>
        <p:spPr>
          <a:xfrm>
            <a:off x="3643306" y="5072074"/>
            <a:ext cx="3000396" cy="1000132"/>
          </a:xfrm>
          <a:prstGeom prst="flowChartPunchedTape">
            <a:avLst/>
          </a:prstGeom>
          <a:solidFill>
            <a:srgbClr val="CC9900">
              <a:alpha val="9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no Pro" pitchFamily="18" charset="0"/>
              </a:rPr>
              <a:t>Я люблю тебя, бабушка!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no Pro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214422"/>
            <a:ext cx="28575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no Pro" pitchFamily="18" charset="0"/>
              </a:rPr>
              <a:t>Как испечь большой пирог?</a:t>
            </a:r>
            <a:br>
              <a:rPr lang="ru-RU" sz="2400" b="1" dirty="0" smtClean="0">
                <a:latin typeface="Arno Pro" pitchFamily="18" charset="0"/>
              </a:rPr>
            </a:br>
            <a:r>
              <a:rPr lang="ru-RU" sz="2400" b="1" dirty="0" smtClean="0">
                <a:latin typeface="Arno Pro" pitchFamily="18" charset="0"/>
              </a:rPr>
              <a:t>Как связать цветной носок?</a:t>
            </a:r>
            <a:br>
              <a:rPr lang="ru-RU" sz="2400" b="1" dirty="0" smtClean="0">
                <a:latin typeface="Arno Pro" pitchFamily="18" charset="0"/>
              </a:rPr>
            </a:br>
            <a:r>
              <a:rPr lang="ru-RU" sz="2400" b="1" dirty="0" smtClean="0">
                <a:latin typeface="Arno Pro" pitchFamily="18" charset="0"/>
              </a:rPr>
              <a:t>Кто даст правильный совет?</a:t>
            </a:r>
            <a:br>
              <a:rPr lang="ru-RU" sz="2400" b="1" dirty="0" smtClean="0">
                <a:latin typeface="Arno Pro" pitchFamily="18" charset="0"/>
              </a:rPr>
            </a:br>
            <a:r>
              <a:rPr lang="ru-RU" sz="2400" b="1" dirty="0" smtClean="0">
                <a:latin typeface="Arno Pro" pitchFamily="18" charset="0"/>
              </a:rPr>
              <a:t>Догадались или нет?</a:t>
            </a:r>
            <a:br>
              <a:rPr lang="ru-RU" sz="2400" b="1" dirty="0" smtClean="0">
                <a:latin typeface="Arno Pro" pitchFamily="18" charset="0"/>
              </a:rPr>
            </a:br>
            <a:r>
              <a:rPr lang="ru-RU" sz="2400" b="1" dirty="0" smtClean="0">
                <a:latin typeface="Arno Pro" pitchFamily="18" charset="0"/>
              </a:rPr>
              <a:t>Нету бабушки родней,</a:t>
            </a:r>
            <a:br>
              <a:rPr lang="ru-RU" sz="2400" b="1" dirty="0" smtClean="0">
                <a:latin typeface="Arno Pro" pitchFamily="18" charset="0"/>
              </a:rPr>
            </a:br>
            <a:r>
              <a:rPr lang="ru-RU" sz="2400" b="1" dirty="0" smtClean="0">
                <a:latin typeface="Arno Pro" pitchFamily="18" charset="0"/>
              </a:rPr>
              <a:t>Поцелуй ее скорей! </a:t>
            </a:r>
            <a:r>
              <a:rPr lang="ru-RU" sz="2400" dirty="0" smtClean="0">
                <a:latin typeface="Arno Pro" pitchFamily="18" charset="0"/>
              </a:rPr>
              <a:t/>
            </a:r>
            <a:br>
              <a:rPr lang="ru-RU" sz="2400" dirty="0" smtClean="0">
                <a:latin typeface="Arno Pro" pitchFamily="18" charset="0"/>
              </a:rPr>
            </a:br>
            <a:endParaRPr lang="ru-RU" sz="2400" dirty="0">
              <a:latin typeface="Arno Pro" pitchFamily="18" charset="0"/>
            </a:endParaRPr>
          </a:p>
        </p:txBody>
      </p:sp>
      <p:pic>
        <p:nvPicPr>
          <p:cNvPr id="18437" name="Picture 5" descr="E:\КАРТИНКИ2\скачанные картинки\Организатор клипов (Microsoft)\б2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17187">
            <a:off x="-85147" y="5028972"/>
            <a:ext cx="1905000" cy="1333500"/>
          </a:xfrm>
          <a:prstGeom prst="rect">
            <a:avLst/>
          </a:prstGeom>
          <a:noFill/>
        </p:spPr>
      </p:pic>
      <p:pic>
        <p:nvPicPr>
          <p:cNvPr id="18438" name="Picture 6" descr="E:\КАРТИНКИ2\скачанные картинки\Организатор клипов (Microsoft)\б4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46113">
            <a:off x="1778375" y="5665088"/>
            <a:ext cx="1524000" cy="781050"/>
          </a:xfrm>
          <a:prstGeom prst="rect">
            <a:avLst/>
          </a:prstGeom>
          <a:noFill/>
        </p:spPr>
      </p:pic>
      <p:pic>
        <p:nvPicPr>
          <p:cNvPr id="18439" name="Picture 7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642918"/>
            <a:ext cx="952500" cy="1143000"/>
          </a:xfrm>
          <a:prstGeom prst="rect">
            <a:avLst/>
          </a:prstGeom>
          <a:noFill/>
        </p:spPr>
      </p:pic>
      <p:pic>
        <p:nvPicPr>
          <p:cNvPr id="18440" name="Picture 8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0"/>
            <a:ext cx="952500" cy="1143000"/>
          </a:xfrm>
          <a:prstGeom prst="rect">
            <a:avLst/>
          </a:prstGeom>
          <a:noFill/>
        </p:spPr>
      </p:pic>
      <p:pic>
        <p:nvPicPr>
          <p:cNvPr id="18441" name="Picture 9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42852"/>
            <a:ext cx="952500" cy="1143000"/>
          </a:xfrm>
          <a:prstGeom prst="rect">
            <a:avLst/>
          </a:prstGeom>
          <a:noFill/>
        </p:spPr>
      </p:pic>
      <p:pic>
        <p:nvPicPr>
          <p:cNvPr id="18442" name="Picture 10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000372"/>
            <a:ext cx="952500" cy="1143000"/>
          </a:xfrm>
          <a:prstGeom prst="rect">
            <a:avLst/>
          </a:prstGeom>
          <a:noFill/>
        </p:spPr>
      </p:pic>
      <p:pic>
        <p:nvPicPr>
          <p:cNvPr id="18443" name="Picture 11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857628"/>
            <a:ext cx="952500" cy="1143000"/>
          </a:xfrm>
          <a:prstGeom prst="rect">
            <a:avLst/>
          </a:prstGeom>
          <a:noFill/>
        </p:spPr>
      </p:pic>
      <p:pic>
        <p:nvPicPr>
          <p:cNvPr id="18444" name="Picture 12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1714488"/>
            <a:ext cx="9525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9750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Учитель\Мои документы\день матери\36006391_den_mate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85728"/>
            <a:ext cx="5572125" cy="6329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71604" y="214290"/>
            <a:ext cx="592935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Укрыв от бурь и непогоды, </a:t>
            </a:r>
          </a:p>
          <a:p>
            <a:pPr algn="ctr"/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счастливый 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мир ты создаёшь…</a:t>
            </a:r>
            <a:endParaRPr lang="ru-RU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Picture 5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1000108"/>
            <a:ext cx="666750" cy="476250"/>
          </a:xfrm>
          <a:prstGeom prst="rect">
            <a:avLst/>
          </a:prstGeom>
          <a:noFill/>
        </p:spPr>
      </p:pic>
      <p:pic>
        <p:nvPicPr>
          <p:cNvPr id="5" name="Picture 5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902" y="748159"/>
            <a:ext cx="666750" cy="476250"/>
          </a:xfrm>
          <a:prstGeom prst="rect">
            <a:avLst/>
          </a:prstGeom>
          <a:noFill/>
        </p:spPr>
      </p:pic>
      <p:pic>
        <p:nvPicPr>
          <p:cNvPr id="19459" name="Picture 3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00570"/>
            <a:ext cx="1590675" cy="1714500"/>
          </a:xfrm>
          <a:prstGeom prst="rect">
            <a:avLst/>
          </a:prstGeom>
          <a:noFill/>
        </p:spPr>
      </p:pic>
      <p:pic>
        <p:nvPicPr>
          <p:cNvPr id="19460" name="Picture 4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143500"/>
            <a:ext cx="1590675" cy="1714500"/>
          </a:xfrm>
          <a:prstGeom prst="rect">
            <a:avLst/>
          </a:prstGeom>
          <a:noFill/>
        </p:spPr>
      </p:pic>
      <p:pic>
        <p:nvPicPr>
          <p:cNvPr id="19461" name="Picture 5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5143500"/>
            <a:ext cx="1590675" cy="1714500"/>
          </a:xfrm>
          <a:prstGeom prst="rect">
            <a:avLst/>
          </a:prstGeom>
          <a:noFill/>
        </p:spPr>
      </p:pic>
      <p:pic>
        <p:nvPicPr>
          <p:cNvPr id="19462" name="Picture 6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143500"/>
            <a:ext cx="1590675" cy="1714500"/>
          </a:xfrm>
          <a:prstGeom prst="rect">
            <a:avLst/>
          </a:prstGeom>
          <a:noFill/>
        </p:spPr>
      </p:pic>
      <p:pic>
        <p:nvPicPr>
          <p:cNvPr id="19463" name="Picture 7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5143500"/>
            <a:ext cx="1590675" cy="1714500"/>
          </a:xfrm>
          <a:prstGeom prst="rect">
            <a:avLst/>
          </a:prstGeom>
          <a:noFill/>
        </p:spPr>
      </p:pic>
      <p:pic>
        <p:nvPicPr>
          <p:cNvPr id="19464" name="Picture 8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5143500"/>
            <a:ext cx="1590675" cy="1714500"/>
          </a:xfrm>
          <a:prstGeom prst="rect">
            <a:avLst/>
          </a:prstGeom>
          <a:noFill/>
        </p:spPr>
      </p:pic>
      <p:pic>
        <p:nvPicPr>
          <p:cNvPr id="19465" name="Picture 9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5143500"/>
            <a:ext cx="1590675" cy="1714500"/>
          </a:xfrm>
          <a:prstGeom prst="rect">
            <a:avLst/>
          </a:prstGeom>
          <a:noFill/>
        </p:spPr>
      </p:pic>
      <p:pic>
        <p:nvPicPr>
          <p:cNvPr id="19466" name="Picture 10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5143500"/>
            <a:ext cx="1590675" cy="1714500"/>
          </a:xfrm>
          <a:prstGeom prst="rect">
            <a:avLst/>
          </a:prstGeom>
          <a:noFill/>
        </p:spPr>
      </p:pic>
      <p:pic>
        <p:nvPicPr>
          <p:cNvPr id="19467" name="Picture 11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5143500"/>
            <a:ext cx="1590675" cy="1714500"/>
          </a:xfrm>
          <a:prstGeom prst="rect">
            <a:avLst/>
          </a:prstGeom>
          <a:noFill/>
        </p:spPr>
      </p:pic>
      <p:pic>
        <p:nvPicPr>
          <p:cNvPr id="19468" name="Picture 12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4572008"/>
            <a:ext cx="1590675" cy="1714500"/>
          </a:xfrm>
          <a:prstGeom prst="rect">
            <a:avLst/>
          </a:prstGeom>
          <a:noFill/>
        </p:spPr>
      </p:pic>
      <p:pic>
        <p:nvPicPr>
          <p:cNvPr id="19469" name="Picture 13" descr="E:\КАРТИНКИ2\скачанные картинки\Организатор клипов (Microsoft)\ц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9159">
            <a:off x="7446347" y="-54635"/>
            <a:ext cx="1905000" cy="1905000"/>
          </a:xfrm>
          <a:prstGeom prst="rect">
            <a:avLst/>
          </a:prstGeom>
          <a:noFill/>
        </p:spPr>
      </p:pic>
      <p:pic>
        <p:nvPicPr>
          <p:cNvPr id="17" name="Picture 13" descr="E:\КАРТИНКИ2\скачанные картинки\Организатор клипов (Microsoft)\ц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672219">
            <a:off x="-220070" y="-5748"/>
            <a:ext cx="1905000" cy="1905000"/>
          </a:xfrm>
          <a:prstGeom prst="rect">
            <a:avLst/>
          </a:prstGeom>
          <a:noFill/>
        </p:spPr>
      </p:pic>
      <p:pic>
        <p:nvPicPr>
          <p:cNvPr id="19471" name="Picture 15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785926"/>
            <a:ext cx="952500" cy="1143000"/>
          </a:xfrm>
          <a:prstGeom prst="rect">
            <a:avLst/>
          </a:prstGeom>
          <a:noFill/>
        </p:spPr>
      </p:pic>
      <p:pic>
        <p:nvPicPr>
          <p:cNvPr id="19472" name="Picture 16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2143116"/>
            <a:ext cx="952500" cy="1143000"/>
          </a:xfrm>
          <a:prstGeom prst="rect">
            <a:avLst/>
          </a:prstGeom>
          <a:noFill/>
        </p:spPr>
      </p:pic>
      <p:pic>
        <p:nvPicPr>
          <p:cNvPr id="19473" name="Picture 17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1142984"/>
            <a:ext cx="952500" cy="1143000"/>
          </a:xfrm>
          <a:prstGeom prst="rect">
            <a:avLst/>
          </a:prstGeom>
          <a:noFill/>
        </p:spPr>
      </p:pic>
      <p:pic>
        <p:nvPicPr>
          <p:cNvPr id="19474" name="Picture 18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4214818"/>
            <a:ext cx="952500" cy="1143000"/>
          </a:xfrm>
          <a:prstGeom prst="rect">
            <a:avLst/>
          </a:prstGeom>
          <a:noFill/>
        </p:spPr>
      </p:pic>
      <p:pic>
        <p:nvPicPr>
          <p:cNvPr id="19475" name="Picture 19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2571744"/>
            <a:ext cx="952500" cy="1143000"/>
          </a:xfrm>
          <a:prstGeom prst="rect">
            <a:avLst/>
          </a:prstGeom>
          <a:noFill/>
        </p:spPr>
      </p:pic>
      <p:pic>
        <p:nvPicPr>
          <p:cNvPr id="19476" name="Picture 20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91500" y="3286124"/>
            <a:ext cx="952500" cy="1143000"/>
          </a:xfrm>
          <a:prstGeom prst="rect">
            <a:avLst/>
          </a:prstGeom>
          <a:noFill/>
        </p:spPr>
      </p:pic>
      <p:pic>
        <p:nvPicPr>
          <p:cNvPr id="19477" name="Picture 21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3429000"/>
            <a:ext cx="952500" cy="1143000"/>
          </a:xfrm>
          <a:prstGeom prst="rect">
            <a:avLst/>
          </a:prstGeom>
          <a:noFill/>
        </p:spPr>
      </p:pic>
      <p:pic>
        <p:nvPicPr>
          <p:cNvPr id="19478" name="Picture 22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2714620"/>
            <a:ext cx="952500" cy="1143000"/>
          </a:xfrm>
          <a:prstGeom prst="rect">
            <a:avLst/>
          </a:prstGeom>
          <a:noFill/>
        </p:spPr>
      </p:pic>
      <p:pic>
        <p:nvPicPr>
          <p:cNvPr id="19479" name="Picture 23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286124"/>
            <a:ext cx="952500" cy="1143000"/>
          </a:xfrm>
          <a:prstGeom prst="rect">
            <a:avLst/>
          </a:prstGeom>
          <a:noFill/>
        </p:spPr>
      </p:pic>
      <p:pic>
        <p:nvPicPr>
          <p:cNvPr id="19480" name="Picture 24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1428736"/>
            <a:ext cx="952500" cy="1143000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1071538" y="2214554"/>
            <a:ext cx="7233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ТЕБЕ, МАМА!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 advTm="60422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214290"/>
            <a:ext cx="6500858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ru-RU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Презентация на тему: </a:t>
            </a:r>
          </a:p>
          <a:p>
            <a:pPr algn="ctr"/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«Любимая мамочка»</a:t>
            </a:r>
          </a:p>
          <a:p>
            <a:pPr algn="ctr"/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Составители:</a:t>
            </a:r>
          </a:p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Щекова Ирина Львовна – музыкальный руководитель</a:t>
            </a:r>
          </a:p>
          <a:p>
            <a:pPr algn="ctr"/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Марковская Елена Борисовна - воспитатель</a:t>
            </a:r>
            <a:endParaRPr lang="ru-RU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Picture 5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1000108"/>
            <a:ext cx="666750" cy="476250"/>
          </a:xfrm>
          <a:prstGeom prst="rect">
            <a:avLst/>
          </a:prstGeom>
          <a:noFill/>
        </p:spPr>
      </p:pic>
      <p:pic>
        <p:nvPicPr>
          <p:cNvPr id="5" name="Picture 5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902" y="748159"/>
            <a:ext cx="666750" cy="476250"/>
          </a:xfrm>
          <a:prstGeom prst="rect">
            <a:avLst/>
          </a:prstGeom>
          <a:noFill/>
        </p:spPr>
      </p:pic>
      <p:pic>
        <p:nvPicPr>
          <p:cNvPr id="19459" name="Picture 3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0570"/>
            <a:ext cx="1590675" cy="1714500"/>
          </a:xfrm>
          <a:prstGeom prst="rect">
            <a:avLst/>
          </a:prstGeom>
          <a:noFill/>
        </p:spPr>
      </p:pic>
      <p:pic>
        <p:nvPicPr>
          <p:cNvPr id="19460" name="Picture 4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143500"/>
            <a:ext cx="1590675" cy="1714500"/>
          </a:xfrm>
          <a:prstGeom prst="rect">
            <a:avLst/>
          </a:prstGeom>
          <a:noFill/>
        </p:spPr>
      </p:pic>
      <p:pic>
        <p:nvPicPr>
          <p:cNvPr id="19461" name="Picture 5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5143500"/>
            <a:ext cx="1590675" cy="1714500"/>
          </a:xfrm>
          <a:prstGeom prst="rect">
            <a:avLst/>
          </a:prstGeom>
          <a:noFill/>
        </p:spPr>
      </p:pic>
      <p:pic>
        <p:nvPicPr>
          <p:cNvPr id="19462" name="Picture 6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5143500"/>
            <a:ext cx="1590675" cy="1714500"/>
          </a:xfrm>
          <a:prstGeom prst="rect">
            <a:avLst/>
          </a:prstGeom>
          <a:noFill/>
        </p:spPr>
      </p:pic>
      <p:pic>
        <p:nvPicPr>
          <p:cNvPr id="19463" name="Picture 7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5143500"/>
            <a:ext cx="1590675" cy="1714500"/>
          </a:xfrm>
          <a:prstGeom prst="rect">
            <a:avLst/>
          </a:prstGeom>
          <a:noFill/>
        </p:spPr>
      </p:pic>
      <p:pic>
        <p:nvPicPr>
          <p:cNvPr id="19464" name="Picture 8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5143500"/>
            <a:ext cx="1590675" cy="1714500"/>
          </a:xfrm>
          <a:prstGeom prst="rect">
            <a:avLst/>
          </a:prstGeom>
          <a:noFill/>
        </p:spPr>
      </p:pic>
      <p:pic>
        <p:nvPicPr>
          <p:cNvPr id="19465" name="Picture 9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5143500"/>
            <a:ext cx="1590675" cy="1714500"/>
          </a:xfrm>
          <a:prstGeom prst="rect">
            <a:avLst/>
          </a:prstGeom>
          <a:noFill/>
        </p:spPr>
      </p:pic>
      <p:pic>
        <p:nvPicPr>
          <p:cNvPr id="19466" name="Picture 10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5143500"/>
            <a:ext cx="1590675" cy="1714500"/>
          </a:xfrm>
          <a:prstGeom prst="rect">
            <a:avLst/>
          </a:prstGeom>
          <a:noFill/>
        </p:spPr>
      </p:pic>
      <p:pic>
        <p:nvPicPr>
          <p:cNvPr id="19467" name="Picture 11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143500"/>
            <a:ext cx="1590675" cy="1714500"/>
          </a:xfrm>
          <a:prstGeom prst="rect">
            <a:avLst/>
          </a:prstGeom>
          <a:noFill/>
        </p:spPr>
      </p:pic>
      <p:pic>
        <p:nvPicPr>
          <p:cNvPr id="19468" name="Picture 12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4572008"/>
            <a:ext cx="1590675" cy="1714500"/>
          </a:xfrm>
          <a:prstGeom prst="rect">
            <a:avLst/>
          </a:prstGeom>
          <a:noFill/>
        </p:spPr>
      </p:pic>
      <p:pic>
        <p:nvPicPr>
          <p:cNvPr id="19469" name="Picture 13" descr="E:\КАРТИНКИ2\скачанные картинки\Организатор клипов (Microsoft)\ц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9159">
            <a:off x="7446347" y="-54635"/>
            <a:ext cx="1905000" cy="1905000"/>
          </a:xfrm>
          <a:prstGeom prst="rect">
            <a:avLst/>
          </a:prstGeom>
          <a:noFill/>
        </p:spPr>
      </p:pic>
      <p:pic>
        <p:nvPicPr>
          <p:cNvPr id="17" name="Picture 13" descr="E:\КАРТИНКИ2\скачанные картинки\Организатор клипов (Microsoft)\ц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672219">
            <a:off x="-220070" y="-5748"/>
            <a:ext cx="1905000" cy="1905000"/>
          </a:xfrm>
          <a:prstGeom prst="rect">
            <a:avLst/>
          </a:prstGeom>
          <a:noFill/>
        </p:spPr>
      </p:pic>
      <p:pic>
        <p:nvPicPr>
          <p:cNvPr id="19471" name="Picture 15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785926"/>
            <a:ext cx="952500" cy="1143000"/>
          </a:xfrm>
          <a:prstGeom prst="rect">
            <a:avLst/>
          </a:prstGeom>
          <a:noFill/>
        </p:spPr>
      </p:pic>
      <p:pic>
        <p:nvPicPr>
          <p:cNvPr id="19472" name="Picture 16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72" y="2143116"/>
            <a:ext cx="952500" cy="1143000"/>
          </a:xfrm>
          <a:prstGeom prst="rect">
            <a:avLst/>
          </a:prstGeom>
          <a:noFill/>
        </p:spPr>
      </p:pic>
      <p:pic>
        <p:nvPicPr>
          <p:cNvPr id="19473" name="Picture 17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1142984"/>
            <a:ext cx="952500" cy="1143000"/>
          </a:xfrm>
          <a:prstGeom prst="rect">
            <a:avLst/>
          </a:prstGeom>
          <a:noFill/>
        </p:spPr>
      </p:pic>
      <p:pic>
        <p:nvPicPr>
          <p:cNvPr id="19476" name="Picture 20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91500" y="3286124"/>
            <a:ext cx="952500" cy="1143000"/>
          </a:xfrm>
          <a:prstGeom prst="rect">
            <a:avLst/>
          </a:prstGeom>
          <a:noFill/>
        </p:spPr>
      </p:pic>
      <p:pic>
        <p:nvPicPr>
          <p:cNvPr id="19477" name="Picture 21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3429000"/>
            <a:ext cx="952500" cy="1143000"/>
          </a:xfrm>
          <a:prstGeom prst="rect">
            <a:avLst/>
          </a:prstGeom>
          <a:noFill/>
        </p:spPr>
      </p:pic>
      <p:pic>
        <p:nvPicPr>
          <p:cNvPr id="19478" name="Picture 22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2714620"/>
            <a:ext cx="952500" cy="1143000"/>
          </a:xfrm>
          <a:prstGeom prst="rect">
            <a:avLst/>
          </a:prstGeom>
          <a:noFill/>
        </p:spPr>
      </p:pic>
      <p:pic>
        <p:nvPicPr>
          <p:cNvPr id="19479" name="Picture 23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286124"/>
            <a:ext cx="952500" cy="1143000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1403648" y="2564904"/>
            <a:ext cx="650085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ru-RU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ru-RU" sz="28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ru-RU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ru-RU" sz="28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ГБДОУ детский сад № 38 </a:t>
            </a:r>
            <a:endParaRPr lang="ru-RU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 advTm="875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73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МОУ СОШ № 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Савинова</dc:creator>
  <cp:lastModifiedBy>Оля</cp:lastModifiedBy>
  <cp:revision>14</cp:revision>
  <dcterms:created xsi:type="dcterms:W3CDTF">2011-11-16T13:48:37Z</dcterms:created>
  <dcterms:modified xsi:type="dcterms:W3CDTF">2015-10-17T16:30:01Z</dcterms:modified>
</cp:coreProperties>
</file>