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0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8F12E-ABFD-424A-9CBC-ED99DC48A5A8}" type="datetimeFigureOut">
              <a:rPr lang="ru-RU" smtClean="0"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D3701-7F0B-414E-8B6F-F71CD3E40C7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0236" y="404665"/>
            <a:ext cx="684354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Сочинение-описание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артины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560" y="2967335"/>
            <a:ext cx="8630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Ивана Ивановича Шишкина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97839" y="3933056"/>
            <a:ext cx="2548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«Рожь»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013176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у</a:t>
            </a:r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рок литературного чтения  в 4 классе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7496" y="558924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Нагорная Надежда Николаевна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Black" pitchFamily="34" charset="0"/>
              </a:rPr>
              <a:t>у</a:t>
            </a: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читель начальных классов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МОУ </a:t>
            </a:r>
            <a:r>
              <a:rPr lang="ru-RU" b="1" dirty="0" err="1" smtClean="0">
                <a:solidFill>
                  <a:srgbClr val="0070C0"/>
                </a:solidFill>
                <a:latin typeface="Arial Black" pitchFamily="34" charset="0"/>
              </a:rPr>
              <a:t>Дарьевской</a:t>
            </a: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 СОШ</a:t>
            </a:r>
            <a:endParaRPr lang="ru-RU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28" descr="портрет Ивана Шишк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8053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76056" y="1340768"/>
            <a:ext cx="38164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</a:rPr>
              <a:t>Шишкин - художник народный. Всю жизнь он изучал русский, преимущественно северный лес, русское дерево, русскую чащу, русскую глушь. Это его царство, и тут он не имеет соперников, он единственный.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В. В. Стасов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орабельная рощ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610600" cy="56118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5949280"/>
            <a:ext cx="4003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Корабельная роща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убовая рощ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8534400" cy="56959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6093296"/>
            <a:ext cx="4476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Дубовая роща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"/>
            <a:ext cx="8686800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987824" y="602128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      Зима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6868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51720" y="630932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            Роща у пруда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реди долины ровны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8686800" cy="59721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6237312"/>
            <a:ext cx="6109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            Среди долины </a:t>
            </a:r>
            <a:r>
              <a:rPr lang="ru-RU" sz="3600" b="1" dirty="0" err="1" smtClean="0">
                <a:solidFill>
                  <a:srgbClr val="C00000"/>
                </a:solidFill>
              </a:rPr>
              <a:t>ровныя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опушка ле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39725"/>
            <a:ext cx="8686800" cy="54514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6165304"/>
            <a:ext cx="5685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        Опушка леса. </a:t>
            </a:r>
            <a:r>
              <a:rPr lang="ru-RU" sz="3200" b="1" dirty="0" err="1" smtClean="0">
                <a:solidFill>
                  <a:srgbClr val="C00000"/>
                </a:solidFill>
              </a:rPr>
              <a:t>Сиверское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Шишкин  рож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8686800" cy="52720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5856" y="580526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   Рожь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89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2011-05-04T17:31:27Z</dcterms:created>
  <dcterms:modified xsi:type="dcterms:W3CDTF">2011-05-04T18:15:17Z</dcterms:modified>
</cp:coreProperties>
</file>