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58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7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6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9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7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9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0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5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4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1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0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CCFF3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E0A4-D752-4B75-8E9C-3648C09F0BB7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C902-1CF0-45F8-B51A-ACEC105B3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HDX1Yhmaz3w/T29RbGVTm2I/AAAAAAAABRY/daIViS3MvpY/s400/4ec0e0691bf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8" y="777923"/>
            <a:ext cx="3681555" cy="52134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ятно 1 2"/>
          <p:cNvSpPr/>
          <p:nvPr/>
        </p:nvSpPr>
        <p:spPr>
          <a:xfrm>
            <a:off x="4012442" y="150125"/>
            <a:ext cx="7710985" cy="6707875"/>
          </a:xfrm>
          <a:prstGeom prst="irregularSeal1">
            <a:avLst/>
          </a:prstGeom>
          <a:solidFill>
            <a:srgbClr val="92D05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«Отгадай по силуэту»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1.pfst.net/2010.09/2937586579f3ce4bc02bb769661223feba90c3f75d_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0"/>
          <a:stretch/>
        </p:blipFill>
        <p:spPr bwMode="auto">
          <a:xfrm>
            <a:off x="7529848" y="331296"/>
            <a:ext cx="4236720" cy="665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835021" y="2828836"/>
            <a:ext cx="4954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82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Белый низ, зеленый верх —</a:t>
            </a:r>
          </a:p>
          <a:p>
            <a:pPr lvl="0" indent="2682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 летней роще краше всех!</a:t>
            </a:r>
          </a:p>
          <a:p>
            <a:pPr lvl="0" indent="2682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На стволах полоски.</a:t>
            </a:r>
          </a:p>
          <a:p>
            <a:pPr lvl="0" indent="2682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Хороши... (березки)</a:t>
            </a:r>
          </a:p>
        </p:txBody>
      </p:sp>
      <p:pic>
        <p:nvPicPr>
          <p:cNvPr id="6146" name="Picture 2" descr="http://ped-kopilka.ru/upload/blogs/15020_177ac384f76c101de30065745a869443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4" y="438149"/>
            <a:ext cx="3248025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6/90/867/90867104_4979214_dyb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7" b="5992"/>
          <a:stretch/>
        </p:blipFill>
        <p:spPr bwMode="auto">
          <a:xfrm>
            <a:off x="109182" y="-245659"/>
            <a:ext cx="4782213" cy="690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3.depositphotos.com/1005091/255/v/450/depositphotos_2558323-Oak-tree-silhou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27" y="411480"/>
            <a:ext cx="4366868" cy="58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07976" y="-5403684"/>
            <a:ext cx="8084024" cy="112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Он в лесу, как витязь, встанет,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Желудями в срок одарит.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И лесник, и лесоруб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С ним знакомы. Это... (дуб)</a:t>
            </a:r>
          </a:p>
        </p:txBody>
      </p:sp>
    </p:spTree>
    <p:extLst>
      <p:ext uri="{BB962C8B-B14F-4D97-AF65-F5344CB8AC3E}">
        <p14:creationId xmlns:p14="http://schemas.microsoft.com/office/powerpoint/2010/main" val="2847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io.1september.ru/2000/01/8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r="52239"/>
          <a:stretch/>
        </p:blipFill>
        <p:spPr bwMode="auto">
          <a:xfrm>
            <a:off x="7338401" y="618835"/>
            <a:ext cx="4175760" cy="60900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07768" y="-1725773"/>
            <a:ext cx="4176464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Кто и летом, и зимой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В колкой шубке смоляной?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В дождь осенний и в капель</a:t>
            </a: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Не снимает шубку... (ель)</a:t>
            </a:r>
          </a:p>
        </p:txBody>
      </p:sp>
      <p:pic>
        <p:nvPicPr>
          <p:cNvPr id="10242" name="Picture 2" descr="http://mtdata.ru/u28/photo80AC/20156594661-0/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8"/>
          <a:stretch/>
        </p:blipFill>
        <p:spPr bwMode="auto">
          <a:xfrm>
            <a:off x="406607" y="930203"/>
            <a:ext cx="3601161" cy="57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2.imgsmail.ru/imgpreview?key=628c33eaa6f5833b&amp;mb=imgdb_preview_9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4" y="728020"/>
            <a:ext cx="3380105" cy="56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t1.pfst.net/2010.09/2937586579f3ce4bc02bb769661223feba90c3f75d_b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0"/>
          <a:stretch/>
        </p:blipFill>
        <p:spPr bwMode="auto">
          <a:xfrm>
            <a:off x="7071359" y="204716"/>
            <a:ext cx="3751315" cy="64973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490113" y="2828836"/>
            <a:ext cx="3493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44444"/>
                </a:solidFill>
                <a:latin typeface="Arial Black" panose="020B0A04020102020204" pitchFamily="34" charset="0"/>
              </a:rPr>
              <a:t>Все знают, что у елки</a:t>
            </a: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444444"/>
                </a:solidFill>
                <a:latin typeface="Arial Black" panose="020B0A04020102020204" pitchFamily="34" charset="0"/>
              </a:rPr>
              <a:t>Не листья, а иголки,</a:t>
            </a: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444444"/>
                </a:solidFill>
                <a:latin typeface="Arial Black" panose="020B0A04020102020204" pitchFamily="34" charset="0"/>
              </a:rPr>
              <a:t>И так же, как она</a:t>
            </a: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444444"/>
                </a:solidFill>
                <a:latin typeface="Arial Black" panose="020B0A04020102020204" pitchFamily="34" charset="0"/>
              </a:rPr>
              <a:t>С иголками ...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oiner.makuha.ru/poroda-rus/b-top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5" r="33203"/>
          <a:stretch/>
        </p:blipFill>
        <p:spPr bwMode="auto">
          <a:xfrm>
            <a:off x="477672" y="277187"/>
            <a:ext cx="2511188" cy="624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bio.1september.ru/2000/01/8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20"/>
          <a:stretch/>
        </p:blipFill>
        <p:spPr bwMode="auto">
          <a:xfrm>
            <a:off x="7524466" y="277187"/>
            <a:ext cx="4667534" cy="66874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603009" y="2113087"/>
            <a:ext cx="51042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Белый пух с него слетает 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 на землю оседает, 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Лёгкий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чистый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 воздушный, 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Ветру тёплому послушный. 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Он с деревьев облетает, 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А с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каких , кто, дети , знает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6361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89</Words>
  <Application>Microsoft Office PowerPoint</Application>
  <PresentationFormat>Широкоэкранный</PresentationFormat>
  <Paragraphs>90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15</cp:revision>
  <dcterms:created xsi:type="dcterms:W3CDTF">2015-07-23T16:48:44Z</dcterms:created>
  <dcterms:modified xsi:type="dcterms:W3CDTF">2015-10-13T17:18:52Z</dcterms:modified>
</cp:coreProperties>
</file>