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73" r:id="rId15"/>
    <p:sldId id="274" r:id="rId16"/>
    <p:sldId id="275" r:id="rId17"/>
    <p:sldId id="276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ЖИЗНЬ И БЫТ НАРОДОВ СЕВЕРА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МАЛИЦА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дет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1428736"/>
            <a:ext cx="4000528" cy="2662170"/>
          </a:xfrm>
          <a:prstGeom prst="rect">
            <a:avLst/>
          </a:prstGeom>
        </p:spPr>
      </p:pic>
      <p:pic>
        <p:nvPicPr>
          <p:cNvPr id="5" name="Рисунок 4" descr="малиц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356" y="4357694"/>
            <a:ext cx="2637711" cy="2000264"/>
          </a:xfrm>
          <a:prstGeom prst="rect">
            <a:avLst/>
          </a:prstGeom>
        </p:spPr>
      </p:pic>
      <p:pic>
        <p:nvPicPr>
          <p:cNvPr id="6" name="Рисунок 5" descr="нганас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2198" y="1928802"/>
            <a:ext cx="2670384" cy="4071966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ПИМЫ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обувь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1857364"/>
            <a:ext cx="2857520" cy="4294087"/>
          </a:xfrm>
          <a:prstGeom prst="rect">
            <a:avLst/>
          </a:prstGeom>
        </p:spPr>
      </p:pic>
      <p:pic>
        <p:nvPicPr>
          <p:cNvPr id="5" name="Рисунок 4" descr="пимы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1785926"/>
            <a:ext cx="3757521" cy="4429156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154098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ЯГУШКА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одежда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1785926"/>
            <a:ext cx="2571768" cy="3409541"/>
          </a:xfrm>
          <a:prstGeom prst="rect">
            <a:avLst/>
          </a:prstGeom>
        </p:spPr>
      </p:pic>
      <p:pic>
        <p:nvPicPr>
          <p:cNvPr id="5" name="Рисунок 4" descr="ягушк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0826" y="1857364"/>
            <a:ext cx="2296222" cy="4286280"/>
          </a:xfrm>
          <a:prstGeom prst="rect">
            <a:avLst/>
          </a:prstGeom>
        </p:spPr>
      </p:pic>
      <p:pic>
        <p:nvPicPr>
          <p:cNvPr id="6" name="Рисунок 5" descr="ягушка лето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868" y="1428736"/>
            <a:ext cx="2085975" cy="2200275"/>
          </a:xfrm>
          <a:prstGeom prst="rect">
            <a:avLst/>
          </a:prstGeom>
        </p:spPr>
      </p:pic>
      <p:pic>
        <p:nvPicPr>
          <p:cNvPr id="7" name="Рисунок 6" descr="ягушка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8992" y="3929066"/>
            <a:ext cx="2471738" cy="1961697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одежда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357166"/>
            <a:ext cx="4286250" cy="596265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одежда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75" y="285750"/>
            <a:ext cx="4286250" cy="62865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одежда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75" y="219075"/>
            <a:ext cx="4286250" cy="641985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одежда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642918"/>
            <a:ext cx="3660251" cy="5490376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одежда 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75" y="114300"/>
            <a:ext cx="4286250" cy="66294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НГАНАСАНСКАЯ ОДЕЖДА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нганасанская одежд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1428736"/>
            <a:ext cx="2997690" cy="4143404"/>
          </a:xfrm>
          <a:prstGeom prst="rect">
            <a:avLst/>
          </a:prstGeom>
        </p:spPr>
      </p:pic>
      <p:pic>
        <p:nvPicPr>
          <p:cNvPr id="5" name="Рисунок 4" descr="нганас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1357298"/>
            <a:ext cx="2717232" cy="4143404"/>
          </a:xfrm>
          <a:prstGeom prst="rect">
            <a:avLst/>
          </a:prstGeom>
        </p:spPr>
      </p:pic>
      <p:pic>
        <p:nvPicPr>
          <p:cNvPr id="6" name="Рисунок 5" descr="девочка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8992" y="3214686"/>
            <a:ext cx="2214578" cy="2941414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КРАСНОЗОБАЯ КАЗАРКА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казар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2143116"/>
            <a:ext cx="3948132" cy="334944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ПОЛУОСТРОВ ТАЙМЫР</a:t>
            </a:r>
            <a:endParaRPr lang="ru-RU" sz="4800" b="1" dirty="0">
              <a:solidFill>
                <a:srgbClr val="002060"/>
              </a:solidFill>
            </a:endParaRPr>
          </a:p>
        </p:txBody>
      </p:sp>
      <p:pic>
        <p:nvPicPr>
          <p:cNvPr id="6" name="Содержимое 5" descr="карт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428736"/>
            <a:ext cx="5643602" cy="5093590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ИЗДЕЛИЯ НАРОДОВ СЕВЕРА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сум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928670"/>
            <a:ext cx="3786214" cy="1602282"/>
          </a:xfrm>
          <a:prstGeom prst="rect">
            <a:avLst/>
          </a:prstGeom>
        </p:spPr>
      </p:pic>
      <p:pic>
        <p:nvPicPr>
          <p:cNvPr id="5" name="Рисунок 4" descr="бубен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3958" y="2714620"/>
            <a:ext cx="2880042" cy="2357454"/>
          </a:xfrm>
          <a:prstGeom prst="rect">
            <a:avLst/>
          </a:prstGeom>
        </p:spPr>
      </p:pic>
      <p:pic>
        <p:nvPicPr>
          <p:cNvPr id="6" name="Рисунок 5" descr="картин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8992" y="5162550"/>
            <a:ext cx="2695575" cy="1695450"/>
          </a:xfrm>
          <a:prstGeom prst="rect">
            <a:avLst/>
          </a:prstGeom>
        </p:spPr>
      </p:pic>
      <p:pic>
        <p:nvPicPr>
          <p:cNvPr id="7" name="Рисунок 6" descr="картинка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5786" y="2714620"/>
            <a:ext cx="2500330" cy="2317902"/>
          </a:xfrm>
          <a:prstGeom prst="rect">
            <a:avLst/>
          </a:prstGeom>
        </p:spPr>
      </p:pic>
      <p:pic>
        <p:nvPicPr>
          <p:cNvPr id="8" name="Рисунок 7" descr="кукла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29058" y="2643182"/>
            <a:ext cx="1714512" cy="2400317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НАРОДЫ СЕВЕРА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Долганы 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Эвенки</a:t>
            </a:r>
          </a:p>
          <a:p>
            <a:r>
              <a:rPr lang="ru-RU" sz="3600" b="1" dirty="0" err="1" smtClean="0">
                <a:solidFill>
                  <a:srgbClr val="002060"/>
                </a:solidFill>
              </a:rPr>
              <a:t>Энцы</a:t>
            </a:r>
            <a:endParaRPr lang="ru-RU" sz="3600" b="1" dirty="0" smtClean="0">
              <a:solidFill>
                <a:srgbClr val="002060"/>
              </a:solidFill>
            </a:endParaRPr>
          </a:p>
          <a:p>
            <a:r>
              <a:rPr lang="ru-RU" sz="3600" b="1" dirty="0" smtClean="0">
                <a:solidFill>
                  <a:srgbClr val="002060"/>
                </a:solidFill>
              </a:rPr>
              <a:t>Ненцы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Нганасаны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с бубном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1643050"/>
            <a:ext cx="5000660" cy="3401184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ОЛЕНЕВОДЫ</a:t>
            </a:r>
            <a:endParaRPr lang="ru-RU" sz="4800" b="1" dirty="0">
              <a:solidFill>
                <a:srgbClr val="002060"/>
              </a:solidFill>
            </a:endParaRPr>
          </a:p>
        </p:txBody>
      </p:sp>
      <p:pic>
        <p:nvPicPr>
          <p:cNvPr id="6" name="Содержимое 5" descr="люд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5008" y="1142984"/>
            <a:ext cx="2519368" cy="3322244"/>
          </a:xfrm>
        </p:spPr>
      </p:pic>
      <p:pic>
        <p:nvPicPr>
          <p:cNvPr id="7" name="Рисунок 6" descr="оленевод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1285860"/>
            <a:ext cx="4000528" cy="2662169"/>
          </a:xfrm>
          <a:prstGeom prst="rect">
            <a:avLst/>
          </a:prstGeom>
        </p:spPr>
      </p:pic>
      <p:pic>
        <p:nvPicPr>
          <p:cNvPr id="8" name="Рисунок 7" descr="олени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4357694"/>
            <a:ext cx="4940806" cy="2000264"/>
          </a:xfrm>
          <a:prstGeom prst="rect">
            <a:avLst/>
          </a:prstGeom>
        </p:spPr>
      </p:pic>
      <p:pic>
        <p:nvPicPr>
          <p:cNvPr id="9" name="Рисунок 8" descr="олени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86446" y="4857760"/>
            <a:ext cx="2638425" cy="173355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СТОЙБИЩЕ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чум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57752" y="3000372"/>
            <a:ext cx="3910310" cy="2928958"/>
          </a:xfrm>
        </p:spPr>
      </p:pic>
      <p:pic>
        <p:nvPicPr>
          <p:cNvPr id="5" name="Рисунок 4" descr="стойбище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1500174"/>
            <a:ext cx="4121535" cy="3143272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ЧУМ</a:t>
            </a:r>
            <a:endParaRPr lang="ru-RU" b="1" dirty="0"/>
          </a:p>
        </p:txBody>
      </p:sp>
      <p:pic>
        <p:nvPicPr>
          <p:cNvPr id="4" name="Рисунок 3" descr="чум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1500174"/>
            <a:ext cx="2428892" cy="2863042"/>
          </a:xfrm>
          <a:prstGeom prst="rect">
            <a:avLst/>
          </a:prstGeom>
        </p:spPr>
      </p:pic>
      <p:pic>
        <p:nvPicPr>
          <p:cNvPr id="6" name="Рисунок 5" descr="чум ночью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500306"/>
            <a:ext cx="4010035" cy="2752275"/>
          </a:xfrm>
          <a:prstGeom prst="rect">
            <a:avLst/>
          </a:prstGeom>
        </p:spPr>
      </p:pic>
      <p:pic>
        <p:nvPicPr>
          <p:cNvPr id="7" name="Рисунок 6" descr="чум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5852" y="4714884"/>
            <a:ext cx="2705100" cy="1685925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чум внутри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357562"/>
            <a:ext cx="4079383" cy="2714644"/>
          </a:xfrm>
          <a:prstGeom prst="rect">
            <a:avLst/>
          </a:prstGeom>
        </p:spPr>
      </p:pic>
      <p:pic>
        <p:nvPicPr>
          <p:cNvPr id="5" name="Рисунок 4" descr="чум внутри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714356"/>
            <a:ext cx="3814936" cy="285752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НАРТЫ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нарт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1928802"/>
            <a:ext cx="4286280" cy="3210573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КАЮР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люд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1285860"/>
            <a:ext cx="3509981" cy="4628546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29</Words>
  <PresentationFormat>Экран (4:3)</PresentationFormat>
  <Paragraphs>19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ЖИЗНЬ И БЫТ НАРОДОВ СЕВЕРА</vt:lpstr>
      <vt:lpstr>ПОЛУОСТРОВ ТАЙМЫР</vt:lpstr>
      <vt:lpstr>НАРОДЫ СЕВЕРА</vt:lpstr>
      <vt:lpstr>ОЛЕНЕВОДЫ</vt:lpstr>
      <vt:lpstr>СТОЙБИЩЕ</vt:lpstr>
      <vt:lpstr>ЧУМ</vt:lpstr>
      <vt:lpstr>Слайд 7</vt:lpstr>
      <vt:lpstr>НАРТЫ</vt:lpstr>
      <vt:lpstr>КАЮР</vt:lpstr>
      <vt:lpstr>МАЛИЦА</vt:lpstr>
      <vt:lpstr>ПИМЫ</vt:lpstr>
      <vt:lpstr>ЯГУШКА</vt:lpstr>
      <vt:lpstr>Слайд 13</vt:lpstr>
      <vt:lpstr>Слайд 14</vt:lpstr>
      <vt:lpstr>Слайд 15</vt:lpstr>
      <vt:lpstr>Слайд 16</vt:lpstr>
      <vt:lpstr>Слайд 17</vt:lpstr>
      <vt:lpstr>НГАНАСАНСКАЯ ОДЕЖДА</vt:lpstr>
      <vt:lpstr>КРАСНОЗОБАЯ КАЗАРКА</vt:lpstr>
      <vt:lpstr>ИЗДЕЛИЯ НАРОДОВ СЕВЕРА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ЖИЗНЬ И БЫТ НАРОДОВ СЕВЕРА</dc:title>
  <cp:lastModifiedBy>Admin</cp:lastModifiedBy>
  <cp:revision>8</cp:revision>
  <dcterms:modified xsi:type="dcterms:W3CDTF">2014-01-19T15:25:01Z</dcterms:modified>
</cp:coreProperties>
</file>