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72" r:id="rId10"/>
    <p:sldId id="262" r:id="rId11"/>
    <p:sldId id="263" r:id="rId12"/>
    <p:sldId id="264" r:id="rId13"/>
    <p:sldId id="265" r:id="rId14"/>
    <p:sldId id="266" r:id="rId15"/>
    <p:sldId id="267" r:id="rId16"/>
    <p:sldId id="271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571" autoAdjust="0"/>
  </p:normalViewPr>
  <p:slideViewPr>
    <p:cSldViewPr>
      <p:cViewPr>
        <p:scale>
          <a:sx n="66" d="100"/>
          <a:sy n="66" d="100"/>
        </p:scale>
        <p:origin x="60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0.21000000000000013</c:v>
                </c:pt>
                <c:pt idx="1">
                  <c:v>0.35000000000000026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0.58000000000000052</c:v>
                </c:pt>
                <c:pt idx="1">
                  <c:v>0.56000000000000005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0.21000000000000013</c:v>
                </c:pt>
                <c:pt idx="1">
                  <c:v>9.0000000000000066E-2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473792"/>
        <c:axId val="177474352"/>
      </c:barChart>
      <c:catAx>
        <c:axId val="177473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7474352"/>
        <c:crosses val="autoZero"/>
        <c:auto val="1"/>
        <c:lblAlgn val="ctr"/>
        <c:lblOffset val="100"/>
        <c:noMultiLvlLbl val="0"/>
      </c:catAx>
      <c:valAx>
        <c:axId val="1774743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74737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B7913-34FD-4465-A79B-A7B84DB38C7A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74DB7-DF04-409D-852B-8EC6E26D30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410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4DB7-DF04-409D-852B-8EC6E26D304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14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CB9DFE-D05C-46B7-BF13-66B27C7BD2F8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4E403B-A678-411E-BC72-B73F52D9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9DFE-D05C-46B7-BF13-66B27C7BD2F8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403B-A678-411E-BC72-B73F52D9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9DFE-D05C-46B7-BF13-66B27C7BD2F8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403B-A678-411E-BC72-B73F52D9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CB9DFE-D05C-46B7-BF13-66B27C7BD2F8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4E403B-A678-411E-BC72-B73F52D94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CB9DFE-D05C-46B7-BF13-66B27C7BD2F8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4E403B-A678-411E-BC72-B73F52D9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9DFE-D05C-46B7-BF13-66B27C7BD2F8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403B-A678-411E-BC72-B73F52D94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9DFE-D05C-46B7-BF13-66B27C7BD2F8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403B-A678-411E-BC72-B73F52D94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CB9DFE-D05C-46B7-BF13-66B27C7BD2F8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4E403B-A678-411E-BC72-B73F52D94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9DFE-D05C-46B7-BF13-66B27C7BD2F8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403B-A678-411E-BC72-B73F52D9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CB9DFE-D05C-46B7-BF13-66B27C7BD2F8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4E403B-A678-411E-BC72-B73F52D94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CB9DFE-D05C-46B7-BF13-66B27C7BD2F8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4E403B-A678-411E-BC72-B73F52D94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CB9DFE-D05C-46B7-BF13-66B27C7BD2F8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4E403B-A678-411E-BC72-B73F52D94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7" y="1000108"/>
            <a:ext cx="7100911" cy="2143140"/>
          </a:xfrm>
        </p:spPr>
        <p:txBody>
          <a:bodyPr>
            <a:normAutofit/>
          </a:bodyPr>
          <a:lstStyle/>
          <a:p>
            <a:r>
              <a:rPr lang="ru-RU" dirty="0" smtClean="0"/>
              <a:t>Детское экспериментирование- средство интеллектуального развития дошкольников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5003322"/>
            <a:ext cx="5815026" cy="8545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2012-2013г</a:t>
            </a:r>
            <a:endParaRPr lang="ru-RU" sz="2400" dirty="0"/>
          </a:p>
        </p:txBody>
      </p:sp>
      <p:pic>
        <p:nvPicPr>
          <p:cNvPr id="4" name="Рисунок 3" descr="http://tmndetsady.ru/upload/news/orig_c3e0c6b8ab7a0a81323247057af38fc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3786190"/>
            <a:ext cx="120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082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214290"/>
            <a:ext cx="4786346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IMG_082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06" y="3357562"/>
            <a:ext cx="5000660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857884" y="42860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Опыты: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572132" y="1571612"/>
            <a:ext cx="30003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Тема : «Свойства снега»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4786322"/>
            <a:ext cx="321471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Тема: « Воздух-невидимка»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93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214290"/>
            <a:ext cx="4714908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IMG_082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06" y="3357562"/>
            <a:ext cx="5000660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92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71536" y="1285860"/>
            <a:ext cx="6000792" cy="4143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IMG_094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14743" y="1428736"/>
            <a:ext cx="6000790" cy="38576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89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357166"/>
            <a:ext cx="4786346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IMG_089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72000" y="2571744"/>
            <a:ext cx="4643470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428728" y="428625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« Чудо-магнит»</a:t>
            </a:r>
            <a:endParaRPr lang="ru-RU" sz="2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93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4857784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IMG_093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0" y="3643314"/>
            <a:ext cx="4714908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5286380" y="1214422"/>
            <a:ext cx="335758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Дидактические игры</a:t>
            </a:r>
            <a:endParaRPr lang="ru-RU" sz="24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91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78693" y="2107397"/>
            <a:ext cx="5500726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IMG_091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496" y="357166"/>
            <a:ext cx="4857784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4348" y="357166"/>
            <a:ext cx="771530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Диагностика овладения знаниями и умениями экспериментальной деятельности</a:t>
            </a:r>
            <a:endParaRPr lang="ru-RU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571612"/>
            <a:ext cx="6467468" cy="14287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Спасибо за внимания</a:t>
            </a:r>
            <a:endParaRPr lang="ru-RU" sz="4000" dirty="0"/>
          </a:p>
        </p:txBody>
      </p:sp>
      <p:pic>
        <p:nvPicPr>
          <p:cNvPr id="3" name="Рисунок 2" descr="Водяные лил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9" y="396216"/>
            <a:ext cx="8286808" cy="620844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785786" y="785794"/>
            <a:ext cx="7500990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142984"/>
            <a:ext cx="6172200" cy="3214710"/>
          </a:xfrm>
        </p:spPr>
        <p:txBody>
          <a:bodyPr>
            <a:normAutofit/>
          </a:bodyPr>
          <a:lstStyle/>
          <a:p>
            <a:r>
              <a:rPr lang="ru-RU" dirty="0" smtClean="0"/>
              <a:t>……дети любят искать, сами находить. Они всегда чувствуют себя </a:t>
            </a:r>
            <a:r>
              <a:rPr lang="ru-RU" dirty="0" err="1" smtClean="0"/>
              <a:t>Колумбами</a:t>
            </a:r>
            <a:r>
              <a:rPr lang="ru-RU" dirty="0" smtClean="0"/>
              <a:t>, не устают удивляться многочисленным чудесам живой природы.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4500570"/>
            <a:ext cx="6172200" cy="188118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А. Эйнштейн.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285860"/>
            <a:ext cx="7215238" cy="3214710"/>
          </a:xfrm>
        </p:spPr>
        <p:txBody>
          <a:bodyPr>
            <a:normAutofit/>
          </a:bodyPr>
          <a:lstStyle/>
          <a:p>
            <a:r>
              <a:rPr lang="ru-RU" dirty="0" smtClean="0"/>
              <a:t>Ц</a:t>
            </a:r>
            <a:r>
              <a:rPr lang="ru-RU" b="1" dirty="0" smtClean="0"/>
              <a:t>ель :создание условий для формирования основ целостного мировидения ребёнка старшего дошкольного возраста средствами эксперимента.</a:t>
            </a:r>
            <a:endParaRPr lang="ru-RU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44" y="428604"/>
            <a:ext cx="2286016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1071546"/>
            <a:ext cx="6172200" cy="5374814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Формировать у детей дошкольного возраста диалектическое мышление, т.е. способности видеть многообразие мира в системе взаимосвязей и взаимозависимости.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Развивать собственный познавательный опыт с помощью наглядных средств(символов, моделей, условных знаков, схем и т.д.)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Расширять представления детей о физических свойствах окружающего мира.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Развивать умения анализировать, сравнивать, обобщать, ставить цель, планировать свои действия и делать выводы.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Приобщать детей к красоте окружающего мира.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Формировать опыт выполнения правил техники безопасности при проведении экспериментов в лаборатории.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Привлекать родителей к процессу экспериментирования в повседневной жизни.</a:t>
            </a:r>
            <a:endParaRPr lang="ru-RU" sz="16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428736"/>
            <a:ext cx="6172200" cy="2214578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Предметно-развивающая среда для детского экспериментированию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85728"/>
            <a:ext cx="6529390" cy="5786478"/>
          </a:xfrm>
        </p:spPr>
        <p:txBody>
          <a:bodyPr>
            <a:no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57356" y="5357826"/>
            <a:ext cx="6600844" cy="71438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Кабинет « Кота Ученого»</a:t>
            </a:r>
            <a:endParaRPr lang="ru-RU" sz="3200" dirty="0"/>
          </a:p>
        </p:txBody>
      </p:sp>
      <p:pic>
        <p:nvPicPr>
          <p:cNvPr id="10" name="Рисунок 9" descr="Изображение 63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285728"/>
            <a:ext cx="3429024" cy="49292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 descr="Изображение 63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066" y="285728"/>
            <a:ext cx="3429024" cy="49292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20" y="3071810"/>
            <a:ext cx="885804" cy="18773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5572140"/>
            <a:ext cx="3714776" cy="4286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dirty="0" smtClean="0"/>
              <a:t>    Мини-музей : « Чудо-дерево»</a:t>
            </a:r>
            <a:endParaRPr lang="ru-RU" sz="1600" dirty="0"/>
          </a:p>
        </p:txBody>
      </p:sp>
      <p:pic>
        <p:nvPicPr>
          <p:cNvPr id="4" name="Рисунок 3" descr="IMG_09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285728"/>
            <a:ext cx="3786214" cy="5072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G_091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4" y="428604"/>
            <a:ext cx="3643338" cy="4643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357818" y="5572140"/>
            <a:ext cx="278608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«Уголок природы»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88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285728"/>
            <a:ext cx="4429156" cy="3000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G_088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44" y="3500438"/>
            <a:ext cx="4786346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429256" y="714356"/>
            <a:ext cx="321471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Занятия по экспериментальной деятельности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4500570"/>
            <a:ext cx="314327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Тема: « Свойства магнита»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процессе детского экспериментирования дети учатся:</a:t>
            </a:r>
            <a:endParaRPr lang="ru-RU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643050"/>
            <a:ext cx="750099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Видеть и выделять проблему;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Принимать и ставить цель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Решать проблемы: анализировать объект или явление, выделять существенные признаки и связи, отбирать средства и материалы для самостоятельной деятельности, осуществлять эксперимент;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Высказывать суждения, делать выводы и умозаключения;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Фиксировать этапы действий и результаты графически.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77D5EA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2DA2B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263</Words>
  <Application>Microsoft Office PowerPoint</Application>
  <PresentationFormat>Экран (4:3)</PresentationFormat>
  <Paragraphs>37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Детское экспериментирование- средство интеллектуального развития дошкольников</vt:lpstr>
      <vt:lpstr>……дети любят искать, сами находить. Они всегда чувствуют себя Колумбами, не устают удивляться многочисленным чудесам живой природы.</vt:lpstr>
      <vt:lpstr>Цель :создание условий для формирования основ целостного мировидения ребёнка старшего дошкольного возраста средствами эксперимента.</vt:lpstr>
      <vt:lpstr>Задачи:</vt:lpstr>
      <vt:lpstr>Предметно-развивающая среда для детского экспериментированию</vt:lpstr>
      <vt:lpstr>Презентация PowerPoint</vt:lpstr>
      <vt:lpstr>Презентация PowerPoint</vt:lpstr>
      <vt:lpstr>Презентация PowerPoint</vt:lpstr>
      <vt:lpstr>В процессе детского экспериментирования дети учатся: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внимания</vt:lpstr>
    </vt:vector>
  </TitlesOfParts>
  <Company>Дом, милый дом!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Детское экспериментирование- средство интеллектуального развития дошкольников</dc:title>
  <dc:creator>Семья</dc:creator>
  <cp:lastModifiedBy>AnyKey</cp:lastModifiedBy>
  <cp:revision>46</cp:revision>
  <dcterms:created xsi:type="dcterms:W3CDTF">2013-03-24T04:14:15Z</dcterms:created>
  <dcterms:modified xsi:type="dcterms:W3CDTF">2014-03-22T12:50:17Z</dcterms:modified>
</cp:coreProperties>
</file>