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3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357166"/>
            <a:ext cx="8062912" cy="1889147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200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Проектирование</a:t>
            </a:r>
            <a:br>
              <a:rPr lang="ru-RU" sz="3200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i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«Разработка плана – конспекта проведения родительского собрания»</a:t>
            </a:r>
            <a:endParaRPr lang="ru-RU" sz="3200" b="1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4286256"/>
            <a:ext cx="4357718" cy="235745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Выполнила: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Емелина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Татьяна Сергеевна</a:t>
            </a: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воспитатель МБДОУ «Детский сад № 13»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                       г. Городец</a:t>
            </a:r>
          </a:p>
          <a:p>
            <a:endParaRPr lang="ru-RU" dirty="0"/>
          </a:p>
        </p:txBody>
      </p:sp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2357430"/>
            <a:ext cx="3214710" cy="13573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i="1" u="sng" dirty="0" smtClean="0"/>
              <a:t>Подготовка родительского собрания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100" dirty="0" smtClean="0"/>
              <a:t>Оформление плакатов по теме собрания.</a:t>
            </a:r>
          </a:p>
          <a:p>
            <a:r>
              <a:rPr lang="ru-RU" sz="3100" dirty="0" smtClean="0"/>
              <a:t>Подготовка приглашений каждой семье с текстом.</a:t>
            </a:r>
          </a:p>
          <a:p>
            <a:r>
              <a:rPr lang="ru-RU" sz="3100" dirty="0" smtClean="0"/>
              <a:t>Оформление выставки методической литературы по теме родительского собрания.</a:t>
            </a:r>
          </a:p>
          <a:p>
            <a:r>
              <a:rPr lang="ru-RU" sz="3100" dirty="0" smtClean="0"/>
              <a:t>Презентация "Гигиенические и закаливающие процедуры».</a:t>
            </a:r>
          </a:p>
          <a:p>
            <a:r>
              <a:rPr lang="ru-RU" sz="3100" dirty="0" smtClean="0"/>
              <a:t> Карточки с высказываниями великих людей о здоровье, пословицы о здоровье.</a:t>
            </a:r>
          </a:p>
          <a:p>
            <a:r>
              <a:rPr lang="ru-RU" sz="3100" dirty="0" smtClean="0"/>
              <a:t>Аудио запись с ответами детей. </a:t>
            </a:r>
          </a:p>
          <a:p>
            <a:r>
              <a:rPr lang="ru-RU" sz="3100" dirty="0" smtClean="0"/>
              <a:t>Оформление благодарственных писем для родителей. </a:t>
            </a:r>
          </a:p>
          <a:p>
            <a:r>
              <a:rPr lang="ru-RU" sz="3100" dirty="0" smtClean="0"/>
              <a:t>Буклеты по теме собрания.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54766"/>
          </a:xfrm>
        </p:spPr>
        <p:txBody>
          <a:bodyPr>
            <a:normAutofit fontScale="92500"/>
          </a:bodyPr>
          <a:lstStyle/>
          <a:p>
            <a:r>
              <a:rPr lang="ru-RU" b="1" i="1" u="sng" dirty="0" smtClean="0"/>
              <a:t>Цель:</a:t>
            </a:r>
            <a:r>
              <a:rPr lang="ru-RU" u="sng" dirty="0" smtClean="0"/>
              <a:t> </a:t>
            </a:r>
            <a:r>
              <a:rPr lang="ru-RU" dirty="0" smtClean="0"/>
              <a:t>Обеспечение тесного сотрудничества и единых требований детского сада и семьи в вопросах здоровья детей.</a:t>
            </a:r>
          </a:p>
          <a:p>
            <a:r>
              <a:rPr lang="ru-RU" b="1" i="1" u="sng" dirty="0" smtClean="0"/>
              <a:t>Задачи:</a:t>
            </a:r>
            <a:r>
              <a:rPr lang="ru-RU" b="1" dirty="0" smtClean="0"/>
              <a:t> </a:t>
            </a:r>
            <a:r>
              <a:rPr lang="ru-RU" dirty="0" smtClean="0"/>
              <a:t>Повысить уровень знаний родителей в области формирования, сохранения, укрепления здоровья детей;</a:t>
            </a:r>
          </a:p>
          <a:p>
            <a:r>
              <a:rPr lang="ru-RU" dirty="0" smtClean="0"/>
              <a:t>Формирование здорового образа жизни; </a:t>
            </a:r>
          </a:p>
          <a:p>
            <a:r>
              <a:rPr lang="ru-RU" dirty="0" smtClean="0"/>
              <a:t>Способствовать формированию у родителей и через родителей у детей потребности в здоровом образе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План проведения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/>
              <a:t>Вводная </a:t>
            </a:r>
            <a:r>
              <a:rPr lang="ru-RU" sz="3200" dirty="0" smtClean="0"/>
              <a:t>часть</a:t>
            </a:r>
            <a:r>
              <a:rPr lang="ru-RU" sz="1800" dirty="0" smtClean="0"/>
              <a:t>(Мозговой</a:t>
            </a:r>
            <a:r>
              <a:rPr lang="ru-RU" sz="2000" dirty="0" smtClean="0"/>
              <a:t> штурм «Что такое здоровье»)</a:t>
            </a:r>
          </a:p>
          <a:p>
            <a:r>
              <a:rPr lang="ru-RU" sz="3200" dirty="0" smtClean="0"/>
              <a:t>Основная часть </a:t>
            </a:r>
            <a:r>
              <a:rPr lang="ru-RU" sz="2000" dirty="0" smtClean="0"/>
              <a:t>(Выступление воспитателя по теме укрепления здоровья детей. Дискуссия. Рассматривание вопросов и ситуаций по теме «Забота о здоровье ребенка» ). Музыкальная пауза (выполнение физкультминутки всеми родителями под музыку). «Мудрые мысли», игра «Ромашка». Доклад в сопровождении с презентацией "Гигиенические и закаливающие процедуры». (зачитывает мед. сестра).</a:t>
            </a:r>
          </a:p>
          <a:p>
            <a:r>
              <a:rPr lang="ru-RU" sz="3200" dirty="0" smtClean="0"/>
              <a:t>Разное </a:t>
            </a:r>
            <a:r>
              <a:rPr lang="ru-RU" sz="1800" dirty="0" smtClean="0"/>
              <a:t>(Знакомство с выставкой методической литературы по теме родительского собрания. Вручение благодарственных писем родителям)</a:t>
            </a:r>
          </a:p>
          <a:p>
            <a:r>
              <a:rPr lang="ru-RU" sz="3200" dirty="0" smtClean="0"/>
              <a:t>Подведение итогов </a:t>
            </a:r>
            <a:r>
              <a:rPr lang="ru-RU" sz="2000" dirty="0" smtClean="0"/>
              <a:t>(Анкетирование родителей ,выдача буклетов.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b="1" i="1" u="sng" dirty="0" smtClean="0"/>
              <a:t>Методы и приёмы, используемые в ходе родительского собрания</a:t>
            </a:r>
            <a:br>
              <a:rPr lang="ru-RU" sz="3200" b="1" i="1" u="sng" dirty="0" smtClean="0"/>
            </a:br>
            <a:endParaRPr lang="ru-RU" sz="32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Wingdings" pitchFamily="2" charset="2"/>
              <a:buChar char="q"/>
            </a:pPr>
            <a:r>
              <a:rPr lang="ru-RU" sz="2800" dirty="0" smtClean="0"/>
              <a:t>Проведение с детьми интервью</a:t>
            </a:r>
          </a:p>
          <a:p>
            <a:pPr marL="578358" indent="-514350">
              <a:buFont typeface="Wingdings" pitchFamily="2" charset="2"/>
              <a:buChar char="q"/>
            </a:pPr>
            <a:r>
              <a:rPr lang="ru-RU" dirty="0" smtClean="0"/>
              <a:t>Аудиозапись с ответами детей на вопросы</a:t>
            </a:r>
          </a:p>
          <a:p>
            <a:pPr marL="578358" indent="-514350">
              <a:buFont typeface="Wingdings" pitchFamily="2" charset="2"/>
              <a:buChar char="q"/>
            </a:pPr>
            <a:r>
              <a:rPr lang="ru-RU" dirty="0" smtClean="0"/>
              <a:t>Задания в виде игр для родителей</a:t>
            </a:r>
          </a:p>
          <a:p>
            <a:pPr marL="578358" indent="-514350">
              <a:buFont typeface="Wingdings" pitchFamily="2" charset="2"/>
              <a:buChar char="q"/>
            </a:pPr>
            <a:r>
              <a:rPr lang="ru-RU" dirty="0" smtClean="0"/>
              <a:t>Презентация для родителей</a:t>
            </a:r>
          </a:p>
          <a:p>
            <a:pPr marL="578358" indent="-514350">
              <a:buFont typeface="Wingdings" pitchFamily="2" charset="2"/>
              <a:buChar char="q"/>
            </a:pPr>
            <a:r>
              <a:rPr lang="ru-RU" dirty="0" smtClean="0"/>
              <a:t>Обсуждение вопросов по теме</a:t>
            </a:r>
          </a:p>
          <a:p>
            <a:pPr marL="578358" indent="-514350">
              <a:buFont typeface="Wingdings" pitchFamily="2" charset="2"/>
              <a:buChar char="q"/>
            </a:pPr>
            <a:r>
              <a:rPr lang="ru-RU" dirty="0" smtClean="0"/>
              <a:t>Вручение благодарственных писем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images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49</TotalTime>
  <Words>254</Words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Проектирование  «Разработка плана – конспекта проведения родительского собрания»</vt:lpstr>
      <vt:lpstr>Подготовка родительского собрания</vt:lpstr>
      <vt:lpstr>Слайд 3</vt:lpstr>
      <vt:lpstr>План проведения</vt:lpstr>
      <vt:lpstr>Методы и приёмы, используемые в ходе родительского собрания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 «Разработка плана – конспекта проведения родительского собрания»</dc:title>
  <dc:creator>User</dc:creator>
  <cp:lastModifiedBy>User</cp:lastModifiedBy>
  <cp:revision>7</cp:revision>
  <dcterms:created xsi:type="dcterms:W3CDTF">2015-10-11T10:21:32Z</dcterms:created>
  <dcterms:modified xsi:type="dcterms:W3CDTF">2015-10-24T14:15:03Z</dcterms:modified>
</cp:coreProperties>
</file>