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0" r:id="rId4"/>
    <p:sldId id="271" r:id="rId5"/>
    <p:sldId id="281" r:id="rId6"/>
    <p:sldId id="273" r:id="rId7"/>
    <p:sldId id="272" r:id="rId8"/>
    <p:sldId id="263" r:id="rId9"/>
    <p:sldId id="274" r:id="rId10"/>
    <p:sldId id="266" r:id="rId11"/>
    <p:sldId id="275" r:id="rId12"/>
    <p:sldId id="276" r:id="rId13"/>
    <p:sldId id="277" r:id="rId14"/>
    <p:sldId id="278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C959-BCC6-47C6-A8AD-3A7C38497A1B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55D3-F94F-4704-9410-63491F9CB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C959-BCC6-47C6-A8AD-3A7C38497A1B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55D3-F94F-4704-9410-63491F9CB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C959-BCC6-47C6-A8AD-3A7C38497A1B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55D3-F94F-4704-9410-63491F9CB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C959-BCC6-47C6-A8AD-3A7C38497A1B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55D3-F94F-4704-9410-63491F9CB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C959-BCC6-47C6-A8AD-3A7C38497A1B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55D3-F94F-4704-9410-63491F9CB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C959-BCC6-47C6-A8AD-3A7C38497A1B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55D3-F94F-4704-9410-63491F9CB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C959-BCC6-47C6-A8AD-3A7C38497A1B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55D3-F94F-4704-9410-63491F9CB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C959-BCC6-47C6-A8AD-3A7C38497A1B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55D3-F94F-4704-9410-63491F9CB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C959-BCC6-47C6-A8AD-3A7C38497A1B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55D3-F94F-4704-9410-63491F9CB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C959-BCC6-47C6-A8AD-3A7C38497A1B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55D3-F94F-4704-9410-63491F9CB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C959-BCC6-47C6-A8AD-3A7C38497A1B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55D3-F94F-4704-9410-63491F9CB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C959-BCC6-47C6-A8AD-3A7C38497A1B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555D3-F94F-4704-9410-63491F9CB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 descr="фон3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51720" y="260648"/>
            <a:ext cx="44682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Мир растений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8" name="Picture 6" descr="http://img12.nnm.ru/d/3/b/e/6/d3be6a0d4634114c0249ebe548a3b031_ful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1268760"/>
            <a:ext cx="3875580" cy="5288316"/>
          </a:xfrm>
          <a:prstGeom prst="rect">
            <a:avLst/>
          </a:prstGeom>
          <a:noFill/>
        </p:spPr>
      </p:pic>
      <p:pic>
        <p:nvPicPr>
          <p:cNvPr id="19466" name="Picture 10" descr="http://lenagold.ru/fon/clipart/r/rom/romash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412776"/>
            <a:ext cx="2720302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3" descr="фон3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http://t1.gstatic.com/images?q=tbn:ANd9GcQJrd9Lqb47QwBFTYB9OJdbRJPFr2N8kiEzxcOfzYGC5nxesmsDuQ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3501008"/>
            <a:ext cx="2160240" cy="2858165"/>
          </a:xfrm>
          <a:prstGeom prst="rect">
            <a:avLst/>
          </a:prstGeom>
          <a:noFill/>
        </p:spPr>
      </p:pic>
      <p:sp>
        <p:nvSpPr>
          <p:cNvPr id="25606" name="AutoShape 6" descr="data:image/jpeg;base64,/9j/4AAQSkZJRgABAQAAAQABAAD/2wCEAAkGBhQSERUTExMWFRUWGBcaGBgXGBgcFxocGhgWFRccFxUXHCYeFxkjGhcVHy8gJCcpLCwsFR8xNTAqNSYsLCkBCQoKDgwOGg8PGi8kHyQvLCwqLywsLCwsLCwsLCwsLCwsLCwsLCwsLCwsLCwtLCwsLCwsLCwsLCwsLCwsLCwsLP/AABEIAMIBAwMBIgACEQEDEQH/xAAbAAACAwEBAQAAAAAAAAAAAAAEBQADBgIBB//EAD0QAAECBAQDBgUDAwMDBQAAAAECEQADBCEFEjFBUWFxBiKBkaHwEzKxwdEj4fEUQlIVYoIkM7IWNHKSov/EABoBAAMBAQEBAAAAAAAAAAAAAAIDBAEFAAb/xAAzEQACAgEDAgMGBAYDAAAAAAABAgARAxIhMQRBEyJRBTJxkaGxI2GB8BRCUsHh8SQz0f/aAAwDAQACEQMRAD8AaYSvIgZ4rrsSVohxf3aLaeS7m8DVCSSWFo+UG5uYGIFrPDUTCL3jyskEpBAgmln5QxTHlfWADuwZIJqpSmTXzEkinKXeKpCc0wDS8NpM9K0EHWKKLCyZhbhqI0oTA6nGRUZLqEISBvCKbXOtmgqdRKE1jpBM7DEZAofP+I8mINZMQq6rMOoJqUjnaBMRSVLJGsXYXhK5ocEAAwxV2eWLhQPIiNGB+a2hqpFRTS1BJyzNdjHGL0hZk6RYZqc+VYYwdVSnRaGkDtHMiMKMV9i8OBqnNwAYa49KSmeotZhHXZuQEKJ33i6ppPjTwk6bmOfky6XPynMyMFtSIhqKggAoBIEMKScmYl9xrD3GVyaeVlAF9Ix1NOyr6vDVBdddGuL7fOeTCwXXXB57fC4+EwaAwqxCoWDq0cS55QvkY8qlGYXF+kCA1mhsJXrdtgNoBUzCoXMUDuwwlyrsRFxw17jygg81SSCYHJqMqW47QVh80iYDAdRRMY7RPZSW1cR4i9xMINg+kY4oCVA8oIo5uVPGOJySoDbW8WUwSkR4SkimuVKBUeEH06WSIBmE7BoslVRSLwQAhjiFVSibQuq5Sc4B5QdJrHBMJgsrmFR0gx3jdYC2Ywn4qJaWTzhOa5ag7eMNplKko20gemWn5Wgl4kzWQLMXyq0m0bbsNJb4kw8kj6n7RnKiSlAzRscLHwaHMbEpKvFVk/aNRfNNxrXMzeL9oiqfMI0zMOgsPpEgX+jSbvEjSzExlQqpoFIUQkljxgec4Gm0E1naNFki5MKqqpJY8bRhAAkdDtGPwnlvu0CihcOTBMlJMsR2qhKpVje4gTVio9BQimZhuUuDGqwSjAQSdTqIxomTNC9ocjGFCW2hYCC1WJ58oNHtCayk/VfUP5RMRoAhIMWYTNzHv3BgvtNQPLzS9Gv4R5F8poxRGm9MTUU0pIucvCGlRjstIYEg89IQ04IHGKa1O7QIDCAMpXYQmfLlzVvZ41WEUyFJyHaPnEsqKmAIh1JlzZbKSsvAksTtCx5WJvTNFXS0yZmUKTm1ZxmbiRtAJrQFlWYOPPwEZsqWqYpZUSou56/yYaIkspAOpD/T7kx3l9gq+W8jbUL/ADJu/tOpk9ko+W2O1D57wLtFNVMnXLpSG15OT74RRKDhJ0Bdj0JH2MWrdeZO97+g+sXYWgfByn5s1vFrebeUd9MGHHiXGQCo23nY8LGuEYqsDaGpLoBBcEOAw218tOsK5SymcVDQE9CILTPykANc77E2J6fiOK+R8Nm1Op6sfvBnDhFhVAFUaAF3BVFXYAC9pzU4g1wnff7QYMWSEJJFiL20gGZKzISOFvt9DF8hCDTsxC0lxYMU8i+oJjjv7KxLjxir33Pejf2NSP8Ag8aqo9DvLKumJFrxTKw3KMx1+kEUE8lCgdUqYdGiqtKjoY+dz9OcGU427Tl5On0ZDcvm1GYBtIrFQEEvHdFTLAYhwWaLKjDDmuCBCO88QeYRT1qVWjpclJsIV1kjIzWMV0U9QVfSDUTzMQd4xqkfDQYVVC8krmT6QZi9Y5QOjxxi1NmQgCDqxByAlCBB5dV3OTR5TpJ01gyRhJTL71rQPKm5Cw8o1FAEEoaGqMUUnxcqf8iBGi7XzcshMlI1I04JH5aFOBSFKmJX/jdov7QYuCpjdQDMOdy8ZrjgoAsxAmWptBHsVtNN2AfaJAbQNvQweXQpCgTDCYEtZmeM2a0rOphgSTLsIxQSLMjxH8o3pMSSDlEezsRIVbQ3MZ2iBSt1GGtZOZjGE77SsEkGEZ8x0vHa6MHWAcPrCpdhyh2vCJkt1qSSktBKrETyEMCDOqetSO6BDBOIApKSdPvCvBE/EmTLMzfWF0yc1TMSDq/pDAFEAPW5h0yaACwFtvxC1NYFKgYVB+MUHQ3jqvoQkuk3Z2EagZzQFnn9IvFbk6f1h8yYhwAGgTD6v4hUdMoUU9WtCmnnLUttTB8mQEk32Ube+cdj2XhXJqZxdVX7+U63QpjyBrHFV95ThcshRf37f0hzik9IyrBuHA5guT9oVyVsxPQ/T8wyq8PzyjlPeb0IYtzBY+Bjuvk4A4M6rsAbMVTHQlMx219SzHyEGYekZhwcEeIhTPUVSw4YEuRwIPeHm8H4CXJ5BP7/AFibxA66e0xmDJYlq5PfI8eln+3rHFVMUWSdE+rAD0gkzB8RXU/dIjiceGrkCHqpXpwhO4AiMbFQAe0GVPKUt7uTHlHUAq6d3wCFfz5QLPUZksKH+KfoFH/9KUPCLMOp2QCLqVm8gw9S/lCseYvQjVYOtiMUsXOjXPoPvAiyvVKt9DHciZ3ig738neO5gypKufv1f14Rubp06pCH/T8jEZsa5BR/SPcPnj4Xe1AtByO0EhSRmLEaxnqDEGkOu1yLbwBMS/fAsdY+VydFkxBmZdga+PwkJR8a79tptJ2HUk5LomgqOzwB/wCnhLuVMPCMwEqQbONwRBQ7RzwkhRcDjAo6E0RUi8RS1HmaOs7CqmATEzkbFhyjmXg83/FyNBGewfEZvxMwJF9Ht5Rpp/aCYpvlBdnFocWwnY7VHAEgynEVshlWIhAuYBpGkm1UuenLPAB/yRr4iE9RgYl3TMC0nz8oScYq1O0A6u0a9makhKybaD7mE1bMHxFrJcqUT74Q4qaBSacKGpANucKP9MUUuT5wkcR2Q6VHcwb/AFMxI8/oxHkHYidZlX+mhIcC0X5+5YRTUVHwxfzg3CqMzgMo8dolAZuN5KdzaRAZaiq8abDsPQqXmmlmGhh3hXZyXKBmTmJAt/EZnEZpmzCE2S9hFKYjjFtz6Q8Qbe55hk9InMkWB1jTzO2aAUoUmxsTy6QvwzAhkUtWpt0AhJPw8KmKL20HhGsxjFVgLE+i4ZKkLzKls5Zyk8NIwmK4LNl1JWBmSVG458Y4w2eZK3CiPGNXSdo0v+pfmBbxjDvUFqJptpjajDlfECjZ4qxCQpM0EcBfpY++cartTJzsqWQOY0jMzioMFa3i32c5TqhXcEH5X/aU9Ehx5rHf/csoqILVbXVPhqnnrrwgGsUQotbX1/n0gmTNXLIWliPf7x7iyUqImiwmMQdrABSf/kkjNzCzwjtN+DmOnYOPqP8A0fYzrCsbmuD9/wDMXyqglXUDzjRYOvTlGcWjIsKF0qYdFfYEeo5wfLrSOQNi1iAbODttflBY8hujPO4Ig2OyxLMxA/tnO3+2a0weH6hH/GO8KnZVjm/0/IgTGl5yZhssSsquZQWCh1EyURyB4RKSoGYHmPVj9DClP4hqR4s12kPmBnVu/wB4sqEFnY8x4fsYqTP/AEs4IJSQ46vrygYY0cqgq5UoAdCRm88o8HinxATd7ES1QrprvaVUrlDDYqAHRRH2hkhBQkAat+5+sLMOqGBI/wAlja7qJO3PjF6K3OooY5Wcq4h2YddH68IHFQH0ETjyDSAJ6J+UFWpOn1/HpxjmVMKiCpRZOvDiQB5DxgaqmFGYkO5t4i7R5LSUAGYbG7DVzeC1kPp9JVtUaSB8Y5U+A4QWwT3NmaB8FrEpSqZkbN8nEjc9CfpF1JKVOWczJAvHJ9pvlzcDyj6/4kPUK2RdS8D6yymnOcjR7ilIkBKRqdY9CkF1S9UG/TjAlRU/EmgjaOT4T4nOsUROecRVtxG6MIShKS99z1i5FFfWM7WYgsqYEmG1JXHKHeFOb3MYrBrAl1XQBN3gZUxRYCPcSWcr8vKAqGpUVJBuxfyjFO0C6bSJrcQqFolJBS/TkIR09epZykMOcPhjALBQeKlzZEwFgH5aiHIRGZb33lIoEnhEhfMQoEgKttEjd/SJ2gdLhH9SoDYcdP4h7idVKokBEo5l8vdhAkvEJcpwlQfiYXVORyv5juY1W8JaUbxBTTxCaXE1zVfqEt71hjIw1JWMoDwmpiC7FhGg7JSRmUp9IQGJMowtYqE9q0hEhhY2A+/pGJkhhrGnxuv+NNUhOiPqYQHDMrwJuY97ERdMmgKeLafHWUENYxRPpSDC2pDHmIYuxk7sauanEqtYQliwVoOm0CrGaXmIYi9/KFU2qXMCHdmYcLG/vpBwUpUopL3a/QvH0XSez1ZUzBjfP5fv1nX6fpQUTLq35g0+YUln12Oo/PWCaVaVy1S1aliRpf8AtWngfpcRdT02ZLLGYDTZQ6EfeKZ+ENdJNtCRdJ57KHGL82B0OobiW5VNbSiWrLLWmYkhrEjQ8FJOxs7bERSicpTylfMLONDuDyeD1SXlurdiocdjrweAKNSZU4l/lSwSbuCQzE3A1PjtAviON0PaTMCroQZViQGRKjsMquaSCH6p/EdYNLzd7cAJP/EgebfWKUVBWpaV3zZifVVjAs2sMoFAunI2mqlFQc8O6DAHSufxTx/f97wz03/I1jivrCJtQxIG+o9+bc4DVPGZI2BJ9G/MVzlkgK/ys/T9ooEy/ANlHvxMQO2nb9+s52d2x3i/P6RlSznADW1bi5e/J/ODJ9YJSCXBWq5fQWt+w5wJhoFirTb7W4RXWygpVyABqTpr/EORiq6u8p6QADW0OonmJCl3KHY8SWLHppb8xVOUZqy4cAsRxPDpx8ouo6xpYQiwu62ZTHZPAm7q2e3GLRIFmLJGw1PIcOsNQF67yhXDmxxPELUlQcuo2CR6dBBizqxufQfnnA8hLquQkceAL6R7UrQgHKp+JHvWOgDpMcDZqNMPQJUlaibq06B/ufSAcImgFTwFJmLnA9QPT+IdUNAEjvax8n1pbxW1ck/6nNzavEOqdSkBSrDeCJ0jL1gmnmIs2sC4oTZohI9ZKxpTLqqTml67QBSSC58obUaSqUwgjCcDUgZpjcW+jwIO1CNUW4MTpUorZ7PrtwjqqwnJ3km8W4xNCVhKPTSFxnrdlEt9IYCBtEuR3nJxJcSCxhhN2iQzVMozK4goqL+P4hhRKzJY6tHEylZ+MeUT522hZazJVsyynBCyHtH0DBqAy6ckG5D/AIhDhGCfGmpHHXoNY0vaOqNMhIAd/oIXV+aW4kCEkzKz5xlE5hcnXjFNTVKACjHs7F0TrEX4R1UgFDDcQZFwDuLBh+F4rJUnKtn4KhLieFpWslGnCEVUlQUIeUijLluo3gwNpqnWKYTyTTqEjKBoXH3+3lFMqvFgqxHvwMaGdUyBQBSs2bMcpS1lMTdyO6w0jIJGb5g/Pfz38Y+n9n6hgAWdXozWOu0NxEl0rlLLMXCdX1unezaQPTdqFAEFidNGI6j8iBlUiknMhZPIj7fiO6isTMAE5Kbb6t0VqmDbNkVjyPtHNm07VKamp/RWcxcBJZ+YBDctR1gGVUGbLcm6fN9tNI7qJcsPlWSNCCX8jr5vFFKkJzMdSPRz9WiV3Zjudop8qdQhQyv+qUkk2Nmf8iLFTRMTeyhqPfX1imuDHMnXcDf94AXUF3IY+/3hBLKaPE5i9RlwtTGxG+IVKUyUIAu5JMWYAhC3ExDg77g3+U8YV00/NMTmuH305P4t5Qwr56vibgacrO/1hyUzhz8pVhUdRkOQnjtLa2d8FWUHMCHSQNRzgRK8xdRcbAb7R7ik8LUhNnSD9re+Me0NMFFvM7R5xqyUvElyajlONeIzpnbQAbcvzEq5wls6nOyRr+0X1tPlQkoU9g4s49+kBKoWSVG5JEUgMnlHM6KfhijLZkxSgybDnt4QRKpXFgSBwDx3T0asoIS8RcuYo5Ukki+UB/QQ4EBtTRquB3l0v9NSUMRueb+wPCHFYsEAvAmB4ZMnFibB3SRcWLFJO7tDSs7MzmsM3SPmeu0eNaNYO85nUE2SpsRfLQUEF7RfU1LteLBhU5splqgCbSTEnKtJB2eJCRdyYG14jikn5R3TqIYYvWL+ElJs+WE+ByT8VOYWgvtpMIKMul4AbGVLXhkwaqksxZ4FXPBiqmrFKDGL6OjUuaEJGu/AbmGaRzEDcWIbImLyhifKJGvp5cuWkIYWG7R7DtLQvDM+X4gpl20jkd1jBdRIyh1QLT99TCIye4kSHzbTX9jK3KVLVwYfeOO0GNpqJhA+VNh9zBsukFPT31y+pjLoTqRzhbMartLM9qoPeJJyMq3EGUda9opmh3iijDLDdIoQxKGhGUilzLKjoDaAcTnlSsqdBDevJTLATrx+phNPlFKe6xWeO3Noe4OmhGMeYdQ1C/6WZLLspinqlQV9AR4wr+JlbYe2F4Kwvs7Uz1pPxUpfR3+gEVVNOWJseI2PSO17PzAYio7Szos1KQRXxlaMUcF0jz+0DSjm09n39YrTLD2LdbxemaEtYd4i/wC8WfxBNhpWcy8CLZ1Ebm2umjcW4ftC+c44xpKpBSeZ35XL/SB6jAfiLRkIS573AcwPtC26UsutPlI83R6k8RPlM38Zzd3fqPzBdBhfxHUp2dgBaNBKwiWHyoYpe5Lnnc6RKSlKlHKLAttx/aPJ02lvPvAXptBvIbitdAkAAAjd3L+vWLsqij/I/fx4wRVoZTe7D35QNKL5rmw29Ib5ATXwleMoDttF3wlZiFd0/SHElYlhk6Wv9YU1+IFRQAHVe/Lb6esHpNgOQv8AWFYdKvcV06KmQ9/zns3EXVcsB0d9tYJkD4jOV/8AIkDwAb6QOJSQrvM5342i9FYlLAXJ0GsYTb2x2gm2yEk7RikpQO6kPx/fWGnZieZS/wCqZLJOVliynBzMWLNa7ankYVYfIUtYBDpBGfgA41I0JjW1IlrmS5JYOGA25DlaEdZ1aY1GPGo9TGu6KukRwvtfIAJRLueAED4Z2tUVELSLm37wqxXs2uQoKTeWd+HIwJTnvR8+XLG5ECbmkX2rUhZ/SzDkdIzfaDtKqatwgJaDZGKplzGVdJ9Itxrs+mYn4sptHYb9I8NzPUzXpMAwWrWpQNrXh32hp3l5zsAfzCHBEkZtiA1+sHqTNmgpF7keEBfmjgp8Oovwuc6gAkkktGxTMl08rMfmPmTwHKFVPQppEZlXV7sISVGIKmKzKNthsIeg3swWtFA7zqqqitZUpRcnaJAZqY9gix9ZNUMxKW6CIE7N0Rzk7JvB1ZMdVtIYolJlS3jm4yRtEYFtrneNYhnRk21MJUkJSekHVMt5ebc6wuqJTpc2DRpBbaN6kk1F65ROl3grBKNOcKWRZ4slVSWypF/SAZ8pSS7tFuIAbHmYRSBvSPe0KgxytZoVUWHhRBV1MLTUL3LwXJrSzRpBJiV65SaIjCqxMIUkILOfIaQFNQ67WfXmTC2oSc2Y6wxw5WdSRBBsmPg0DNObzWI2ruzVMrIVugsAchAzdQQQ/P6wZ2w7FyEUyFU6SkjgSSernXnCztGopygGNZ2dxlC0pTMvbflFmJ7Gm5RrOqp8wInBBBl7MFAP/EBjEFytQCSG1ZvCN32oUJc1WRLJMZmVL7xLakm/X6QWP2jlxsUPI4lCdYyjT3iabjCl3Qdu+/zPxfcH3s9eG4qoSlByFOXjRVNFIZ/hgH/bb6RnMSkyZYdy+wc6c+bwY6vI5s3FNnJAuWYfW2UTodSeUZ9U9WZSgSASWHD3aOTOJcCw4HQnYtHVLIUvoxcnSHazUnyZi3Eto5wBbzMaDD8NmTBlAb/cdzyAuf2jPGkcgC4fWHEsmQp8xz3sNA4/u4ai2vSALPXlMFeoZRQmgV2UKUjMuWoqAvkWSODNMHoId4Z2eQlJcS2ZrIZT81FRd4z1P2jK2EyzaEaftD+lmltXBu7/AHjl5HyXuY/E4O5mkwyShUv4WUBuAA9BAVdgwUoLCmy3DcrQoV2g+DmI396wbRTzMkqVmYkQJqi17x6EODNfg9eiplGVMuoBi+449YxnaDs6uRNDElJ+U8twecB4HVrlzjcgvY84+iYbiMuqQUrAzjUc+KeUDjcHYycG1ufOquny3MXYZiSpSuKDqPxDvFMK75SocSDtyjPrcnKNt9o8qxhHBE0VTg6ZiPiySxNzwPXnBGH1UuQguXU3ifwIXqxEU8nKDqPrx5wN/p/xQJksudx9Y8KO8pJIAltbX51qKhbblCGrq5ZJDt6QZiAKRoXIYxnptGSpyI8vrAyuRtDBTA/3RIEFJ1iRtmTax/TH2Hz/AIje9IZVq8wCYWYInvFtOMH1NQlJtcvCBhJ4EQPwse55jKRTpRL72ojM4nUEukWEPqeYFh1G8LMRpUu4in+EyaYluqXTpMEo6FhmEcYkkqFo5FaU22jxOJhiCNY94ZUgw/4rGwK+sRipYxf/AFcD1si7jSK6eQVEQwsDOboN0JZVTlOOcM6CQsAKBgerp9IJo5ykkB4Bm2udDwQNpK6oUpQeLKerVLVn+Zv7RrAkxJmLN9HiylUUqazDU8BufCNNFhUJEazZ/WXV/a0zmCpIHQl+TwDVY4iUl272yX1434c/rANZWITmyOc2yrnqo8D/AI/ZwU6pBWSol/dorXEAdT8xJykHc3GRxhM0d4lBD2YlKuihdJ5EEbvtAyqRKwBmDHTRwdHBdrgB9NrQEqSUm8FyZKk5SixN38SADts7cxFSsPSYMlyuT2bmZg4SQWAZSbvyf7bQ6qsJEtOR0p4kkOegS5P7xRh6/izUgN3SCRqk3ykgHQG2kH1dShUxeZIALhwSVgaAgEkaNZhYWY3j2xNiExpYsASgHKMym1IFugG+mt76DcKUkfmDainY2IIjgJ4a/WFMxupOWnsuX0Pv+IKpq6ZKPcPde6DdPUcOogdKfe4g5dN+kZweygldnABu5H+P3flCXAjMbk7CXqq0Twyfm3B1H5EaTsyoJUlKtCG8YxC5f98snjzH4jQ4J2iSRkmsF7K2PU7GJnw0PLLemzU1NtNNjOEgELl67xxgtKvMJmfKQf5B4j8wrXi6yGfR4vwaTNUSVE5D6wgCpU2k9pt0ITPSX1DjpGJxmtRLWqWkMoFv4g2Xi5lzHRdOiufIfmDKrD5dSpM0DvbfvGhhccAWXaKaqVmkhxF+D1Jly84drv4RVjFelPd2EGU1SlVISB/afUwSC5rUHq4XioE2TnADhozS5iWuGI2g8VihKcX7txxb+IEVLRUIzIsoe2P5jUqoOQjtAM44RIEmkpJBBBHKJBfpJvEjWmqR8qPE/iDU18uWlli8KMHmj4kd18rPMJ2do1M7YhYHMlyp4m3pLzXlR7sVVU8veBgrIekdTqrN4QPiuxszU6XGU83MomzQDBdLh3xA8K6n5nh5SVwSkCD1d55emxE8QGfSZbERZS03KHFXKC0Py1hLnUmwjRTybPgfA1qdpzVAbxchAyuNWgSYH1Lx2mblDCwjXxFoWHqdK+feeYYknMRxhLX1lyEkFPXVi7v1g7FKzKlgbq12ATp6/bnCIn20NTGF37xeTMWFCVlJPt4Y0tKwFnPKBZcpyH03fT0+0M1T9kWG5OvhwhoBMQLMEn0QzOS/IbQUlCTJmqYOAwYaP3beAb2YBn1DWGnt/GKpdUQJiTcKSPzC2yX5Vj0oGddlFf8AWSn0c/8AiXgpZdT7k/W/hAXZhv6uVe2e/L9oOmyilRSXCkkgjmLEPDRxU9k90TuvkGy1bjyItoOTecUoHD9/CGVGQtGRTcfIe/SLRRpOo0396wDHeTkxYA9x6esNMBqCDMTZilyNi1tNP7tIBqu6SNvpwi7BkPMNw2RTnkz+ceYahUbgNZBAj+isqSHQbEdduQ4GLKulSQFoLg9Hfm3hDTDKUXzBwXfg0C1uFmmOZlfBmEXFynVvG9uIcRJizjVoMoyLqJ0iH4BVy1smarKoCz6K5E7HlGhpu1KLyyGA3ax/aPn8xOVTuOIPHgRDShUlYJJ72/7co3KmndY/BnZiFPP3msmISpJKG/ygSgxUoW2oJvy6QZ2Wpc6VObaQLW4eETFe+kI2ozq70CJx2pkCYnOi/FvrHiDkpfBP1gSlxUJORR7pPl+0N8do/wDpwUBwW02jU22iGOpi4iejqlEKy3D6QFT1JlKzJsdxx5GGOCUCkfNYKiuoITMKglLPqqPfCLa2S+8ZysSQtIUUKBP+0n1iRJOPJyjuxIPVPAH1+kSYfRKzFhvF4Szud4a1NpbpG0ZyYlZ+YweTfYQLozqcjePFJYPDl5Sad1kA84z1TjIJZCSrpA+GYtnCczyYpSizbwUhYAHGB0TlKF0EeIi9Ms/MwtuYfoStzJ2bM/uioSqpmkBIBbkI7l4eo/MW9YrQpakkmaegsIDRVKB+dR6mC8RBsIl+nyndzL5jpLJSS3EaxSV6lQYJuefIczpFvx5h/vPnC3Fa3uhJsdVP6fc+Ig1IbvFHAybtxF1TUFSiSbnmPLoNIrQkq0iSpKph5cfZh1T4eEsVWAOg+Y/iD25aYqM52gUinb3pFy1gWF49mpAWf8XNuXju0AVSCFJUCSh9fehvAlr+EKqNCDrDkjqR+PGK5vzAt/aB6RYpAcg/seBixIsx6WhIUg8RtACU4Gf10FrZrxqu0tCULTMI7s11BtHDBVurHxjL009pyAm1wI+l9qqdK6dKLFaBmHlceV/AQ0GjZjAutCJhpM/It7Hg0NayoIlhQFiPJxxhHMPBngr+pJTlJfQjyFoJhvIDKlKc666HjBWFjvKGgyl/Q9RAaVtzHA+9YZ4aO6Tls4Y3uzE67XECfdJj+mF5BNVSUKAkTF2A248zCzFcT+N3R8mhB3j1NaZsspO1m+8JKKcRMKDsY5hUC6nXyDcVwZTU0fw2SflPyK4PqlX1B68YopJnw5gJsNDtDmvoSoWDvCisp1yyBMBv8pPDgTxinFkDLpMlz4DjIdJsMEqTLXlex9iDa2mLg6vvCvBq6WZDqstPdL8tCPCDU4kpdkh+sKKkbTqY8gZYtn4AM+ZR/EaqXjUmXJTLLGwA4HlGMxCpUVZVEuNo4yukA8jBiq3i+CSIfi9ctBYBpZNj9nhRUzMzDcmGqcSTOT8FbZm8xxHOFk3C1Sj3tNUnj+8eK7RfrCpUhgLxIGNQY9gdpmgR2ireWwhZMqAdNY7pZtsvGBF0xM0Abn+YaWgaq3MJTSJUnMtLkCz/AIhZSzO8QG1hxXVgChL4i/2hBXEomON49tQJiyQBtHSqQqIvHdTJypyvAlPUrCXML6quWTrGtQ2jdYqM1IyoYcIWSlsrSDaKsZLruGiitSHzouDw2/aBZe8U51DaXTZzdIXz6AzJrrUyTfS+l9CPT0jyZVPE+N3gTDcTUagPpfZowM1MpggMQNTc6NbYeEUTKy0dMFKJ6R5MkBiIVkJJ5nlSgagyp/xLjUWaLcOqAgkLDpPvSK5FGxcQRNlW0gvEFU0AYWJscweqkSnPw3LB8uw5DhCqorNAAzw8w2Qyi4sdvq8K8XpDLV/sPyq+xjVfsDMZKF94plqZYPAiPpczFUrWizKIY83GsfM5lifCNZg1TnmFanypQAOrh/pBncVMQ1FtellqS9gdoiV3izG7zVsbO/K8VyUEu21/b7w87naRZBTGekPcDrw8RwjT4RTHKEkMAkK/+1/xGepKUrWlAsVFvDU9QzmN3RUyUknk3lpEnUvShfWX9Cm5YxHPlqE1SUixi6XgORQWu8E4lVst0hy3hFMzEzMSyjpEoI7ToIwsj5RhNxGWMoF77QP2lpkzJQcAA+xfjABSAIKxSe8puQgkAHEpbzIQZkaWqMtZQvwOx4GNHgWLATADobH7Rn62hzoJ3TcfcRzhJJYw67FyDDaPp7dppe09Oy/iDcQMua8rygmreZJ4lvUQFTyu7o+keNcylqBqZ2ZOUJuYFiDG1pa4VMnKfmHtxCad2dUtT/LD3AMMlyTmJcjjp5RrGxF4lIY3xEq8PmAtlJaJH0AYzT8REhdflGaR/VMRI1guR856RIkMHEnPETVv/uD1+0NJ8oMLDQbRIkEnun4xAg1QO6YVVWkSJANzMfmczT+l4GOcCVY9YkSHiex+8JRN/wC4Ysm/MmJEhQ9+B/PGMr8RXUGPIkJycxh5nMk3i1ZiRI83aMHadyo8xofoHqIkSPY+8W0yUz8/WNT2dH6aun3MeRIpbiITmB4v8/lAknQ9YkSHjgSbJ70edn/+4T/sP2h5hqyV3J0jyJEHV8GdHD/0idYpr4CFCTeJEiTFxKFjRAt5RXiXynwiRIasuPuxVI0geQO/5/WJEhvaQr7wmkwUdxXQfeDJaAElgIkSDHEpb3hAaxRym8JqVZKi5OsSJDf5YpuRGChEiRIXM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data:image/jpeg;base64,/9j/4AAQSkZJRgABAQAAAQABAAD/2wCEAAkGBhQSERUTExMWFRUWGBcaGBgXGBgcFxocGhgWFRccFxUXHCYeFxkjGhcVHy8gJCcpLCwsFR8xNTAqNSYsLCkBCQoKDgwOGg8PGi8kHyQvLCwqLywsLCwsLCwsLCwsLCwsLCwsLCwsLCwsLCwtLCwsLCwsLCwsLCwsLCwsLCwsLP/AABEIAMIBAwMBIgACEQEDEQH/xAAbAAACAwEBAQAAAAAAAAAAAAAEBQADBgIBB//EAD0QAAECBAQDBgUDAwMDBQAAAAECEQADBCEFEjFBUWFxBiKBkaHwEzKxwdEj4fEUQlIVYoIkM7IWNHKSov/EABoBAAMBAQEBAAAAAAAAAAAAAAIDBAEFAAb/xAAzEQACAgEDAgMGBAYDAAAAAAABAgARAxIhMQRBEyJRBTJxkaGxI2GB8BRCUsHh8SQz0f/aAAwDAQACEQMRAD8AaYSvIgZ4rrsSVohxf3aLaeS7m8DVCSSWFo+UG5uYGIFrPDUTCL3jyskEpBAgmln5QxTHlfWADuwZIJqpSmTXzEkinKXeKpCc0wDS8NpM9K0EHWKKLCyZhbhqI0oTA6nGRUZLqEISBvCKbXOtmgqdRKE1jpBM7DEZAofP+I8mINZMQq6rMOoJqUjnaBMRSVLJGsXYXhK5ocEAAwxV2eWLhQPIiNGB+a2hqpFRTS1BJyzNdjHGL0hZk6RYZqc+VYYwdVSnRaGkDtHMiMKMV9i8OBqnNwAYa49KSmeotZhHXZuQEKJ33i6ppPjTwk6bmOfky6XPynMyMFtSIhqKggAoBIEMKScmYl9xrD3GVyaeVlAF9Ix1NOyr6vDVBdddGuL7fOeTCwXXXB57fC4+EwaAwqxCoWDq0cS55QvkY8qlGYXF+kCA1mhsJXrdtgNoBUzCoXMUDuwwlyrsRFxw17jygg81SSCYHJqMqW47QVh80iYDAdRRMY7RPZSW1cR4i9xMINg+kY4oCVA8oIo5uVPGOJySoDbW8WUwSkR4SkimuVKBUeEH06WSIBmE7BoslVRSLwQAhjiFVSibQuq5Sc4B5QdJrHBMJgsrmFR0gx3jdYC2Ywn4qJaWTzhOa5ag7eMNplKko20gemWn5Wgl4kzWQLMXyq0m0bbsNJb4kw8kj6n7RnKiSlAzRscLHwaHMbEpKvFVk/aNRfNNxrXMzeL9oiqfMI0zMOgsPpEgX+jSbvEjSzExlQqpoFIUQkljxgec4Gm0E1naNFki5MKqqpJY8bRhAAkdDtGPwnlvu0CihcOTBMlJMsR2qhKpVje4gTVio9BQimZhuUuDGqwSjAQSdTqIxomTNC9ocjGFCW2hYCC1WJ58oNHtCayk/VfUP5RMRoAhIMWYTNzHv3BgvtNQPLzS9Gv4R5F8poxRGm9MTUU0pIucvCGlRjstIYEg89IQ04IHGKa1O7QIDCAMpXYQmfLlzVvZ41WEUyFJyHaPnEsqKmAIh1JlzZbKSsvAksTtCx5WJvTNFXS0yZmUKTm1ZxmbiRtAJrQFlWYOPPwEZsqWqYpZUSou56/yYaIkspAOpD/T7kx3l9gq+W8jbUL/ADJu/tOpk9ko+W2O1D57wLtFNVMnXLpSG15OT74RRKDhJ0Bdj0JH2MWrdeZO97+g+sXYWgfByn5s1vFrebeUd9MGHHiXGQCo23nY8LGuEYqsDaGpLoBBcEOAw218tOsK5SymcVDQE9CILTPykANc77E2J6fiOK+R8Nm1Op6sfvBnDhFhVAFUaAF3BVFXYAC9pzU4g1wnff7QYMWSEJJFiL20gGZKzISOFvt9DF8hCDTsxC0lxYMU8i+oJjjv7KxLjxir33Pejf2NSP8Ag8aqo9DvLKumJFrxTKw3KMx1+kEUE8lCgdUqYdGiqtKjoY+dz9OcGU427Tl5On0ZDcvm1GYBtIrFQEEvHdFTLAYhwWaLKjDDmuCBCO88QeYRT1qVWjpclJsIV1kjIzWMV0U9QVfSDUTzMQd4xqkfDQYVVC8krmT6QZi9Y5QOjxxi1NmQgCDqxByAlCBB5dV3OTR5TpJ01gyRhJTL71rQPKm5Cw8o1FAEEoaGqMUUnxcqf8iBGi7XzcshMlI1I04JH5aFOBSFKmJX/jdov7QYuCpjdQDMOdy8ZrjgoAsxAmWptBHsVtNN2AfaJAbQNvQweXQpCgTDCYEtZmeM2a0rOphgSTLsIxQSLMjxH8o3pMSSDlEezsRIVbQ3MZ2iBSt1GGtZOZjGE77SsEkGEZ8x0vHa6MHWAcPrCpdhyh2vCJkt1qSSktBKrETyEMCDOqetSO6BDBOIApKSdPvCvBE/EmTLMzfWF0yc1TMSDq/pDAFEAPW5h0yaACwFtvxC1NYFKgYVB+MUHQ3jqvoQkuk3Z2EagZzQFnn9IvFbk6f1h8yYhwAGgTD6v4hUdMoUU9WtCmnnLUttTB8mQEk32Ube+cdj2XhXJqZxdVX7+U63QpjyBrHFV95ThcshRf37f0hzik9IyrBuHA5guT9oVyVsxPQ/T8wyq8PzyjlPeb0IYtzBY+Bjuvk4A4M6rsAbMVTHQlMx219SzHyEGYekZhwcEeIhTPUVSw4YEuRwIPeHm8H4CXJ5BP7/AFibxA66e0xmDJYlq5PfI8eln+3rHFVMUWSdE+rAD0gkzB8RXU/dIjiceGrkCHqpXpwhO4AiMbFQAe0GVPKUt7uTHlHUAq6d3wCFfz5QLPUZksKH+KfoFH/9KUPCLMOp2QCLqVm8gw9S/lCseYvQjVYOtiMUsXOjXPoPvAiyvVKt9DHciZ3ig738neO5gypKufv1f14Rubp06pCH/T8jEZsa5BR/SPcPnj4Xe1AtByO0EhSRmLEaxnqDEGkOu1yLbwBMS/fAsdY+VydFkxBmZdga+PwkJR8a79tptJ2HUk5LomgqOzwB/wCnhLuVMPCMwEqQbONwRBQ7RzwkhRcDjAo6E0RUi8RS1HmaOs7CqmATEzkbFhyjmXg83/FyNBGewfEZvxMwJF9Ht5Rpp/aCYpvlBdnFocWwnY7VHAEgynEVshlWIhAuYBpGkm1UuenLPAB/yRr4iE9RgYl3TMC0nz8oScYq1O0A6u0a9makhKybaD7mE1bMHxFrJcqUT74Q4qaBSacKGpANucKP9MUUuT5wkcR2Q6VHcwb/AFMxI8/oxHkHYidZlX+mhIcC0X5+5YRTUVHwxfzg3CqMzgMo8dolAZuN5KdzaRAZaiq8abDsPQqXmmlmGhh3hXZyXKBmTmJAt/EZnEZpmzCE2S9hFKYjjFtz6Q8Qbe55hk9InMkWB1jTzO2aAUoUmxsTy6QvwzAhkUtWpt0AhJPw8KmKL20HhGsxjFVgLE+i4ZKkLzKls5Zyk8NIwmK4LNl1JWBmSVG458Y4w2eZK3CiPGNXSdo0v+pfmBbxjDvUFqJptpjajDlfECjZ4qxCQpM0EcBfpY++cartTJzsqWQOY0jMzioMFa3i32c5TqhXcEH5X/aU9Ehx5rHf/csoqILVbXVPhqnnrrwgGsUQotbX1/n0gmTNXLIWliPf7x7iyUqImiwmMQdrABSf/kkjNzCzwjtN+DmOnYOPqP8A0fYzrCsbmuD9/wDMXyqglXUDzjRYOvTlGcWjIsKF0qYdFfYEeo5wfLrSOQNi1iAbODttflBY8hujPO4Ig2OyxLMxA/tnO3+2a0weH6hH/GO8KnZVjm/0/IgTGl5yZhssSsquZQWCh1EyURyB4RKSoGYHmPVj9DClP4hqR4s12kPmBnVu/wB4sqEFnY8x4fsYqTP/AEs4IJSQ46vrygYY0cqgq5UoAdCRm88o8HinxATd7ES1QrprvaVUrlDDYqAHRRH2hkhBQkAat+5+sLMOqGBI/wAlja7qJO3PjF6K3OooY5Wcq4h2YddH68IHFQH0ETjyDSAJ6J+UFWpOn1/HpxjmVMKiCpRZOvDiQB5DxgaqmFGYkO5t4i7R5LSUAGYbG7DVzeC1kPp9JVtUaSB8Y5U+A4QWwT3NmaB8FrEpSqZkbN8nEjc9CfpF1JKVOWczJAvHJ9pvlzcDyj6/4kPUK2RdS8D6yymnOcjR7ilIkBKRqdY9CkF1S9UG/TjAlRU/EmgjaOT4T4nOsUROecRVtxG6MIShKS99z1i5FFfWM7WYgsqYEmG1JXHKHeFOb3MYrBrAl1XQBN3gZUxRYCPcSWcr8vKAqGpUVJBuxfyjFO0C6bSJrcQqFolJBS/TkIR09epZykMOcPhjALBQeKlzZEwFgH5aiHIRGZb33lIoEnhEhfMQoEgKttEjd/SJ2gdLhH9SoDYcdP4h7idVKokBEo5l8vdhAkvEJcpwlQfiYXVORyv5juY1W8JaUbxBTTxCaXE1zVfqEt71hjIw1JWMoDwmpiC7FhGg7JSRmUp9IQGJMowtYqE9q0hEhhY2A+/pGJkhhrGnxuv+NNUhOiPqYQHDMrwJuY97ERdMmgKeLafHWUENYxRPpSDC2pDHmIYuxk7sauanEqtYQliwVoOm0CrGaXmIYi9/KFU2qXMCHdmYcLG/vpBwUpUopL3a/QvH0XSez1ZUzBjfP5fv1nX6fpQUTLq35g0+YUln12Oo/PWCaVaVy1S1aliRpf8AtWngfpcRdT02ZLLGYDTZQ6EfeKZ+ENdJNtCRdJ57KHGL82B0OobiW5VNbSiWrLLWmYkhrEjQ8FJOxs7bERSicpTylfMLONDuDyeD1SXlurdiocdjrweAKNSZU4l/lSwSbuCQzE3A1PjtAviON0PaTMCroQZViQGRKjsMquaSCH6p/EdYNLzd7cAJP/EgebfWKUVBWpaV3zZifVVjAs2sMoFAunI2mqlFQc8O6DAHSufxTx/f97wz03/I1jivrCJtQxIG+o9+bc4DVPGZI2BJ9G/MVzlkgK/ys/T9ooEy/ANlHvxMQO2nb9+s52d2x3i/P6RlSznADW1bi5e/J/ODJ9YJSCXBWq5fQWt+w5wJhoFirTb7W4RXWygpVyABqTpr/EORiq6u8p6QADW0OonmJCl3KHY8SWLHppb8xVOUZqy4cAsRxPDpx8ouo6xpYQiwu62ZTHZPAm7q2e3GLRIFmLJGw1PIcOsNQF67yhXDmxxPELUlQcuo2CR6dBBizqxufQfnnA8hLquQkceAL6R7UrQgHKp+JHvWOgDpMcDZqNMPQJUlaibq06B/ufSAcImgFTwFJmLnA9QPT+IdUNAEjvax8n1pbxW1ck/6nNzavEOqdSkBSrDeCJ0jL1gmnmIs2sC4oTZohI9ZKxpTLqqTml67QBSSC58obUaSqUwgjCcDUgZpjcW+jwIO1CNUW4MTpUorZ7PrtwjqqwnJ3km8W4xNCVhKPTSFxnrdlEt9IYCBtEuR3nJxJcSCxhhN2iQzVMozK4goqL+P4hhRKzJY6tHEylZ+MeUT522hZazJVsyynBCyHtH0DBqAy6ckG5D/AIhDhGCfGmpHHXoNY0vaOqNMhIAd/oIXV+aW4kCEkzKz5xlE5hcnXjFNTVKACjHs7F0TrEX4R1UgFDDcQZFwDuLBh+F4rJUnKtn4KhLieFpWslGnCEVUlQUIeUijLluo3gwNpqnWKYTyTTqEjKBoXH3+3lFMqvFgqxHvwMaGdUyBQBSs2bMcpS1lMTdyO6w0jIJGb5g/Pfz38Y+n9n6hgAWdXozWOu0NxEl0rlLLMXCdX1unezaQPTdqFAEFidNGI6j8iBlUiknMhZPIj7fiO6isTMAE5Kbb6t0VqmDbNkVjyPtHNm07VKamp/RWcxcBJZ+YBDctR1gGVUGbLcm6fN9tNI7qJcsPlWSNCCX8jr5vFFKkJzMdSPRz9WiV3Zjudop8qdQhQyv+qUkk2Nmf8iLFTRMTeyhqPfX1imuDHMnXcDf94AXUF3IY+/3hBLKaPE5i9RlwtTGxG+IVKUyUIAu5JMWYAhC3ExDg77g3+U8YV00/NMTmuH305P4t5Qwr56vibgacrO/1hyUzhz8pVhUdRkOQnjtLa2d8FWUHMCHSQNRzgRK8xdRcbAb7R7ik8LUhNnSD9re+Me0NMFFvM7R5xqyUvElyajlONeIzpnbQAbcvzEq5wls6nOyRr+0X1tPlQkoU9g4s49+kBKoWSVG5JEUgMnlHM6KfhijLZkxSgybDnt4QRKpXFgSBwDx3T0asoIS8RcuYo5Ukki+UB/QQ4EBtTRquB3l0v9NSUMRueb+wPCHFYsEAvAmB4ZMnFibB3SRcWLFJO7tDSs7MzmsM3SPmeu0eNaNYO85nUE2SpsRfLQUEF7RfU1LteLBhU5splqgCbSTEnKtJB2eJCRdyYG14jikn5R3TqIYYvWL+ElJs+WE+ByT8VOYWgvtpMIKMul4AbGVLXhkwaqksxZ4FXPBiqmrFKDGL6OjUuaEJGu/AbmGaRzEDcWIbImLyhifKJGvp5cuWkIYWG7R7DtLQvDM+X4gpl20jkd1jBdRIyh1QLT99TCIye4kSHzbTX9jK3KVLVwYfeOO0GNpqJhA+VNh9zBsukFPT31y+pjLoTqRzhbMartLM9qoPeJJyMq3EGUda9opmh3iijDLDdIoQxKGhGUilzLKjoDaAcTnlSsqdBDevJTLATrx+phNPlFKe6xWeO3Noe4OmhGMeYdQ1C/6WZLLspinqlQV9AR4wr+JlbYe2F4Kwvs7Uz1pPxUpfR3+gEVVNOWJseI2PSO17PzAYio7Szos1KQRXxlaMUcF0jz+0DSjm09n39YrTLD2LdbxemaEtYd4i/wC8WfxBNhpWcy8CLZ1Ebm2umjcW4ftC+c44xpKpBSeZ35XL/SB6jAfiLRkIS573AcwPtC26UsutPlI83R6k8RPlM38Zzd3fqPzBdBhfxHUp2dgBaNBKwiWHyoYpe5Lnnc6RKSlKlHKLAttx/aPJ02lvPvAXptBvIbitdAkAAAjd3L+vWLsqij/I/fx4wRVoZTe7D35QNKL5rmw29Ib5ATXwleMoDttF3wlZiFd0/SHElYlhk6Wv9YU1+IFRQAHVe/Lb6esHpNgOQv8AWFYdKvcV06KmQ9/zns3EXVcsB0d9tYJkD4jOV/8AIkDwAb6QOJSQrvM5342i9FYlLAXJ0GsYTb2x2gm2yEk7RikpQO6kPx/fWGnZieZS/wCqZLJOVliynBzMWLNa7ankYVYfIUtYBDpBGfgA41I0JjW1IlrmS5JYOGA25DlaEdZ1aY1GPGo9TGu6KukRwvtfIAJRLueAED4Z2tUVELSLm37wqxXs2uQoKTeWd+HIwJTnvR8+XLG5ECbmkX2rUhZ/SzDkdIzfaDtKqatwgJaDZGKplzGVdJ9Itxrs+mYn4sptHYb9I8NzPUzXpMAwWrWpQNrXh32hp3l5zsAfzCHBEkZtiA1+sHqTNmgpF7keEBfmjgp8Oovwuc6gAkkktGxTMl08rMfmPmTwHKFVPQppEZlXV7sISVGIKmKzKNthsIeg3swWtFA7zqqqitZUpRcnaJAZqY9gix9ZNUMxKW6CIE7N0Rzk7JvB1ZMdVtIYolJlS3jm4yRtEYFtrneNYhnRk21MJUkJSekHVMt5ebc6wuqJTpc2DRpBbaN6kk1F65ROl3grBKNOcKWRZ4slVSWypF/SAZ8pSS7tFuIAbHmYRSBvSPe0KgxytZoVUWHhRBV1MLTUL3LwXJrSzRpBJiV65SaIjCqxMIUkILOfIaQFNQ67WfXmTC2oSc2Y6wxw5WdSRBBsmPg0DNObzWI2ruzVMrIVugsAchAzdQQQ/P6wZ2w7FyEUyFU6SkjgSSernXnCztGopygGNZ2dxlC0pTMvbflFmJ7Gm5RrOqp8wInBBBl7MFAP/EBjEFytQCSG1ZvCN32oUJc1WRLJMZmVL7xLakm/X6QWP2jlxsUPI4lCdYyjT3iabjCl3Qdu+/zPxfcH3s9eG4qoSlByFOXjRVNFIZ/hgH/bb6RnMSkyZYdy+wc6c+bwY6vI5s3FNnJAuWYfW2UTodSeUZ9U9WZSgSASWHD3aOTOJcCw4HQnYtHVLIUvoxcnSHazUnyZi3Eto5wBbzMaDD8NmTBlAb/cdzyAuf2jPGkcgC4fWHEsmQp8xz3sNA4/u4ai2vSALPXlMFeoZRQmgV2UKUjMuWoqAvkWSODNMHoId4Z2eQlJcS2ZrIZT81FRd4z1P2jK2EyzaEaftD+lmltXBu7/AHjl5HyXuY/E4O5mkwyShUv4WUBuAA9BAVdgwUoLCmy3DcrQoV2g+DmI396wbRTzMkqVmYkQJqi17x6EODNfg9eiplGVMuoBi+449YxnaDs6uRNDElJ+U8twecB4HVrlzjcgvY84+iYbiMuqQUrAzjUc+KeUDjcHYycG1ufOquny3MXYZiSpSuKDqPxDvFMK75SocSDtyjPrcnKNt9o8qxhHBE0VTg6ZiPiySxNzwPXnBGH1UuQguXU3ifwIXqxEU8nKDqPrx5wN/p/xQJksudx9Y8KO8pJIAltbX51qKhbblCGrq5ZJDt6QZiAKRoXIYxnptGSpyI8vrAyuRtDBTA/3RIEFJ1iRtmTax/TH2Hz/AIje9IZVq8wCYWYInvFtOMH1NQlJtcvCBhJ4EQPwse55jKRTpRL72ojM4nUEukWEPqeYFh1G8LMRpUu4in+EyaYluqXTpMEo6FhmEcYkkqFo5FaU22jxOJhiCNY94ZUgw/4rGwK+sRipYxf/AFcD1si7jSK6eQVEQwsDOboN0JZVTlOOcM6CQsAKBgerp9IJo5ykkB4Bm2udDwQNpK6oUpQeLKerVLVn+Zv7RrAkxJmLN9HiylUUqazDU8BufCNNFhUJEazZ/WXV/a0zmCpIHQl+TwDVY4iUl272yX1434c/rANZWITmyOc2yrnqo8D/AI/ZwU6pBWSol/dorXEAdT8xJykHc3GRxhM0d4lBD2YlKuihdJ5EEbvtAyqRKwBmDHTRwdHBdrgB9NrQEqSUm8FyZKk5SixN38SADts7cxFSsPSYMlyuT2bmZg4SQWAZSbvyf7bQ6qsJEtOR0p4kkOegS5P7xRh6/izUgN3SCRqk3ykgHQG2kH1dShUxeZIALhwSVgaAgEkaNZhYWY3j2xNiExpYsASgHKMym1IFugG+mt76DcKUkfmDainY2IIjgJ4a/WFMxupOWnsuX0Pv+IKpq6ZKPcPde6DdPUcOogdKfe4g5dN+kZweygldnABu5H+P3flCXAjMbk7CXqq0Twyfm3B1H5EaTsyoJUlKtCG8YxC5f98snjzH4jQ4J2iSRkmsF7K2PU7GJnw0PLLemzU1NtNNjOEgELl67xxgtKvMJmfKQf5B4j8wrXi6yGfR4vwaTNUSVE5D6wgCpU2k9pt0ITPSX1DjpGJxmtRLWqWkMoFv4g2Xi5lzHRdOiufIfmDKrD5dSpM0DvbfvGhhccAWXaKaqVmkhxF+D1Jly84drv4RVjFelPd2EGU1SlVISB/afUwSC5rUHq4XioE2TnADhozS5iWuGI2g8VihKcX7txxb+IEVLRUIzIsoe2P5jUqoOQjtAM44RIEmkpJBBBHKJBfpJvEjWmqR8qPE/iDU18uWlli8KMHmj4kd18rPMJ2do1M7YhYHMlyp4m3pLzXlR7sVVU8veBgrIekdTqrN4QPiuxszU6XGU83MomzQDBdLh3xA8K6n5nh5SVwSkCD1d55emxE8QGfSZbERZS03KHFXKC0Py1hLnUmwjRTybPgfA1qdpzVAbxchAyuNWgSYH1Lx2mblDCwjXxFoWHqdK+feeYYknMRxhLX1lyEkFPXVi7v1g7FKzKlgbq12ATp6/bnCIn20NTGF37xeTMWFCVlJPt4Y0tKwFnPKBZcpyH03fT0+0M1T9kWG5OvhwhoBMQLMEn0QzOS/IbQUlCTJmqYOAwYaP3beAb2YBn1DWGnt/GKpdUQJiTcKSPzC2yX5Vj0oGddlFf8AWSn0c/8AiXgpZdT7k/W/hAXZhv6uVe2e/L9oOmyilRSXCkkgjmLEPDRxU9k90TuvkGy1bjyItoOTecUoHD9/CGVGQtGRTcfIe/SLRRpOo0396wDHeTkxYA9x6esNMBqCDMTZilyNi1tNP7tIBqu6SNvpwi7BkPMNw2RTnkz+ceYahUbgNZBAj+isqSHQbEdduQ4GLKulSQFoLg9Hfm3hDTDKUXzBwXfg0C1uFmmOZlfBmEXFynVvG9uIcRJizjVoMoyLqJ0iH4BVy1smarKoCz6K5E7HlGhpu1KLyyGA3ax/aPn8xOVTuOIPHgRDShUlYJJ72/7co3KmndY/BnZiFPP3msmISpJKG/ygSgxUoW2oJvy6QZ2Wpc6VObaQLW4eETFe+kI2ozq70CJx2pkCYnOi/FvrHiDkpfBP1gSlxUJORR7pPl+0N8do/wDpwUBwW02jU22iGOpi4iejqlEKy3D6QFT1JlKzJsdxx5GGOCUCkfNYKiuoITMKglLPqqPfCLa2S+8ZysSQtIUUKBP+0n1iRJOPJyjuxIPVPAH1+kSYfRKzFhvF4Szud4a1NpbpG0ZyYlZ+YweTfYQLozqcjePFJYPDl5Sad1kA84z1TjIJZCSrpA+GYtnCczyYpSizbwUhYAHGB0TlKF0EeIi9Ms/MwtuYfoStzJ2bM/uioSqpmkBIBbkI7l4eo/MW9YrQpakkmaegsIDRVKB+dR6mC8RBsIl+nyndzL5jpLJSS3EaxSV6lQYJuefIczpFvx5h/vPnC3Fa3uhJsdVP6fc+Ig1IbvFHAybtxF1TUFSiSbnmPLoNIrQkq0iSpKph5cfZh1T4eEsVWAOg+Y/iD25aYqM52gUinb3pFy1gWF49mpAWf8XNuXju0AVSCFJUCSh9fehvAlr+EKqNCDrDkjqR+PGK5vzAt/aB6RYpAcg/seBixIsx6WhIUg8RtACU4Gf10FrZrxqu0tCULTMI7s11BtHDBVurHxjL009pyAm1wI+l9qqdK6dKLFaBmHlceV/AQ0GjZjAutCJhpM/It7Hg0NayoIlhQFiPJxxhHMPBngr+pJTlJfQjyFoJhvIDKlKc666HjBWFjvKGgyl/Q9RAaVtzHA+9YZ4aO6Tls4Y3uzE67XECfdJj+mF5BNVSUKAkTF2A248zCzFcT+N3R8mhB3j1NaZsspO1m+8JKKcRMKDsY5hUC6nXyDcVwZTU0fw2SflPyK4PqlX1B68YopJnw5gJsNDtDmvoSoWDvCisp1yyBMBv8pPDgTxinFkDLpMlz4DjIdJsMEqTLXlex9iDa2mLg6vvCvBq6WZDqstPdL8tCPCDU4kpdkh+sKKkbTqY8gZYtn4AM+ZR/EaqXjUmXJTLLGwA4HlGMxCpUVZVEuNo4yukA8jBiq3i+CSIfi9ctBYBpZNj9nhRUzMzDcmGqcSTOT8FbZm8xxHOFk3C1Sj3tNUnj+8eK7RfrCpUhgLxIGNQY9gdpmgR2ireWwhZMqAdNY7pZtsvGBF0xM0Abn+YaWgaq3MJTSJUnMtLkCz/AIhZSzO8QG1hxXVgChL4i/2hBXEomON49tQJiyQBtHSqQqIvHdTJypyvAlPUrCXML6quWTrGtQ2jdYqM1IyoYcIWSlsrSDaKsZLruGiitSHzouDw2/aBZe8U51DaXTZzdIXz6AzJrrUyTfS+l9CPT0jyZVPE+N3gTDcTUagPpfZowM1MpggMQNTc6NbYeEUTKy0dMFKJ6R5MkBiIVkJJ5nlSgagyp/xLjUWaLcOqAgkLDpPvSK5FGxcQRNlW0gvEFU0AYWJscweqkSnPw3LB8uw5DhCqorNAAzw8w2Qyi4sdvq8K8XpDLV/sPyq+xjVfsDMZKF94plqZYPAiPpczFUrWizKIY83GsfM5lifCNZg1TnmFanypQAOrh/pBncVMQ1FtellqS9gdoiV3izG7zVsbO/K8VyUEu21/b7w87naRZBTGekPcDrw8RwjT4RTHKEkMAkK/+1/xGepKUrWlAsVFvDU9QzmN3RUyUknk3lpEnUvShfWX9Cm5YxHPlqE1SUixi6XgORQWu8E4lVst0hy3hFMzEzMSyjpEoI7ToIwsj5RhNxGWMoF77QP2lpkzJQcAA+xfjABSAIKxSe8puQgkAHEpbzIQZkaWqMtZQvwOx4GNHgWLATADobH7Rn62hzoJ3TcfcRzhJJYw67FyDDaPp7dppe09Oy/iDcQMua8rygmreZJ4lvUQFTyu7o+keNcylqBqZ2ZOUJuYFiDG1pa4VMnKfmHtxCad2dUtT/LD3AMMlyTmJcjjp5RrGxF4lIY3xEq8PmAtlJaJH0AYzT8REhdflGaR/VMRI1guR856RIkMHEnPETVv/uD1+0NJ8oMLDQbRIkEnun4xAg1QO6YVVWkSJANzMfmczT+l4GOcCVY9YkSHiex+8JRN/wC4Ysm/MmJEhQ9+B/PGMr8RXUGPIkJycxh5nMk3i1ZiRI83aMHadyo8xofoHqIkSPY+8W0yUz8/WNT2dH6aun3MeRIpbiITmB4v8/lAknQ9YkSHjgSbJ70edn/+4T/sP2h5hqyV3J0jyJEHV8GdHD/0idYpr4CFCTeJEiTFxKFjRAt5RXiXynwiRIasuPuxVI0geQO/5/WJEhvaQr7wmkwUdxXQfeDJaAElgIkSDHEpb3hAaxRym8JqVZKi5OsSJDf5YpuRGChEiRIXM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12" name="Picture 12" descr="http://zvetmeb.ru/imgs/vasilek.jpg"/>
          <p:cNvPicPr>
            <a:picLocks noChangeAspect="1" noChangeArrowheads="1"/>
          </p:cNvPicPr>
          <p:nvPr/>
        </p:nvPicPr>
        <p:blipFill>
          <a:blip r:embed="rId4" cstate="print"/>
          <a:srcRect l="14497" r="14468"/>
          <a:stretch>
            <a:fillRect/>
          </a:stretch>
        </p:blipFill>
        <p:spPr bwMode="auto">
          <a:xfrm>
            <a:off x="5076056" y="260648"/>
            <a:ext cx="3672408" cy="2545159"/>
          </a:xfrm>
          <a:prstGeom prst="rect">
            <a:avLst/>
          </a:prstGeom>
          <a:noFill/>
        </p:spPr>
      </p:pic>
      <p:pic>
        <p:nvPicPr>
          <p:cNvPr id="9" name="Picture 10" descr="http://stgetman.narod.ru/rozh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32656"/>
            <a:ext cx="3552393" cy="2664296"/>
          </a:xfrm>
          <a:prstGeom prst="rect">
            <a:avLst/>
          </a:prstGeom>
          <a:noFill/>
        </p:spPr>
      </p:pic>
      <p:pic>
        <p:nvPicPr>
          <p:cNvPr id="10" name="Picture 18" descr="http://fitfan.ru/uploads/posts/2010-09/1284907578_cor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4221088"/>
            <a:ext cx="2484784" cy="194461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635896" y="3356992"/>
            <a:ext cx="42798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Травянистые растения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tatic.diary.ru/userdir/1/3/2/9/132903/47537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548680"/>
            <a:ext cx="833221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Растение-украшение земли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3" descr="фон3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67112" y="2564904"/>
            <a:ext cx="12522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МАК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22" name="Picture 2" descr="http://zooclub.ru/attach/flora/3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332656"/>
            <a:ext cx="3331211" cy="23762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84224" y="2276872"/>
            <a:ext cx="20395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нарцисс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28" name="Picture 8" descr="http://www.art-pen.ru/wp-content/uploads/2011/11/5-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429000"/>
            <a:ext cx="3051486" cy="288032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838773" y="5589240"/>
            <a:ext cx="13260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пион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http://img1.liveinternet.ru/images/attach/c/2/69/770/69770302_0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501008"/>
            <a:ext cx="3347451" cy="23831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47664" y="5877272"/>
            <a:ext cx="21379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тюльпан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00" name="Picture 4" descr="http://t3.gstatic.com/images?q=tbn:ANd9GcSc6rOIKYlgDd9J_yoEZnNQJsSb5lhMsIcOw_xms5B5GgKoKal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260648"/>
            <a:ext cx="3195439" cy="2126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 descr="фон3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17608" y="332656"/>
            <a:ext cx="81263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«Охранять природу –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значит охранять Родину!»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1746" name="Picture 2" descr="http://www.chinaepsa.com/english/images/logo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088003" cy="1318083"/>
          </a:xfrm>
          <a:prstGeom prst="rect">
            <a:avLst/>
          </a:prstGeom>
          <a:noFill/>
        </p:spPr>
      </p:pic>
      <p:pic>
        <p:nvPicPr>
          <p:cNvPr id="31748" name="Picture 4" descr="http://www.sunhome.ru/UsersGallery/Cards/162/2821374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365104"/>
            <a:ext cx="2925301" cy="2156099"/>
          </a:xfrm>
          <a:prstGeom prst="rect">
            <a:avLst/>
          </a:prstGeom>
          <a:noFill/>
        </p:spPr>
      </p:pic>
      <p:pic>
        <p:nvPicPr>
          <p:cNvPr id="31750" name="Picture 6" descr="http://zonalife.ru/wp-content/uploads/2011/10/wpid-emKrasnaya-knigaem-Kurganskoy-oblasti-opyat-popolnilas-novyimi-bb-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2348880"/>
            <a:ext cx="4730612" cy="3808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 descr="фон3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71600" y="188640"/>
            <a:ext cx="7076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Будь природе другом!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http://www.supersadovnik.ru/site_images/00000074/000642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4562427" cy="3168352"/>
          </a:xfrm>
          <a:prstGeom prst="rect">
            <a:avLst/>
          </a:prstGeom>
          <a:noFill/>
        </p:spPr>
      </p:pic>
      <p:pic>
        <p:nvPicPr>
          <p:cNvPr id="2052" name="Picture 4" descr="https://lh4.googleusercontent.com/_FlIL5MmQDqo/TZ29ZpME5oI/AAAAAAAAAOk/v665hiHBcwI/%D0%BF%D0%BE%D0%BB%D0%B8%D0%B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636912"/>
            <a:ext cx="3943294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mdou27.caduk.ru/images/p90_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476672"/>
            <a:ext cx="4248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Любите родную природу - озёра, леса и поля!</a:t>
            </a:r>
          </a:p>
          <a:p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Ведь это же наша с тобою Навеки родная земля.</a:t>
            </a:r>
          </a:p>
          <a:p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ней мы с тобой родились,</a:t>
            </a:r>
          </a:p>
          <a:p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Живём мы с тобою на ней.</a:t>
            </a:r>
          </a:p>
          <a:p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 будем же люди, все вместе Мы к ней относиться добрей.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3" descr="фон3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43608" y="188640"/>
            <a:ext cx="73253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 какие группы делятся растения?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052736"/>
            <a:ext cx="26795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деревья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1628800"/>
            <a:ext cx="36154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кустарники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76256" y="2780928"/>
            <a:ext cx="2004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травы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 descr="http://t1.gstatic.com/images?q=tbn:ANd9GcT2WJBnjPGMVVHbb5gSCEVbQ70azJH8eB8BKaEVWkBxWowYEo6Mb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717032"/>
            <a:ext cx="3599946" cy="2831580"/>
          </a:xfrm>
          <a:prstGeom prst="rect">
            <a:avLst/>
          </a:prstGeom>
          <a:noFill/>
        </p:spPr>
      </p:pic>
      <p:pic>
        <p:nvPicPr>
          <p:cNvPr id="2052" name="Picture 4" descr="http://arstyle.org/uploads/posts/2010-07/1278910265_1272798792_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602" b="9740"/>
          <a:stretch>
            <a:fillRect/>
          </a:stretch>
        </p:blipFill>
        <p:spPr bwMode="auto">
          <a:xfrm>
            <a:off x="0" y="2204864"/>
            <a:ext cx="4015185" cy="4371030"/>
          </a:xfrm>
          <a:prstGeom prst="rect">
            <a:avLst/>
          </a:prstGeom>
          <a:noFill/>
        </p:spPr>
      </p:pic>
      <p:pic>
        <p:nvPicPr>
          <p:cNvPr id="2054" name="Picture 6" descr="http://t1.gstatic.com/images?q=tbn:ANd9GcRjzYCJm8HpCCrGLco_HFASptPCLvymz19c8QkrDExiYHJYIjuLz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4221088"/>
            <a:ext cx="1584175" cy="2287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 descr="фон3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 descr="http://reiki-info.ru/uploads/1266570173_691509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188640"/>
            <a:ext cx="7001954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3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http://dendrology.ru/forest/item/f00/s00/e0000003/pic/00000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260648"/>
            <a:ext cx="7020272" cy="6432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 descr="фон3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2" descr="http://reiki-info.ru/uploads/1266578227_737672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188640"/>
            <a:ext cx="6804248" cy="6395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3" descr="фон3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131840" y="188640"/>
            <a:ext cx="26795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деревья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96752"/>
            <a:ext cx="3781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лиственные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52120" y="1340768"/>
            <a:ext cx="28216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хвойные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7410" name="Picture 2" descr="Дуб черешчатый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503"/>
          <a:stretch>
            <a:fillRect/>
          </a:stretch>
        </p:blipFill>
        <p:spPr bwMode="auto">
          <a:xfrm>
            <a:off x="179512" y="2132856"/>
            <a:ext cx="3066550" cy="3672408"/>
          </a:xfrm>
          <a:prstGeom prst="rect">
            <a:avLst/>
          </a:prstGeom>
          <a:noFill/>
        </p:spPr>
      </p:pic>
      <p:pic>
        <p:nvPicPr>
          <p:cNvPr id="17412" name="Picture 4" descr="Сосна обыкновенная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685"/>
          <a:stretch>
            <a:fillRect/>
          </a:stretch>
        </p:blipFill>
        <p:spPr bwMode="auto">
          <a:xfrm>
            <a:off x="5220072" y="2348880"/>
            <a:ext cx="3287036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 descr="фон3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http://flower.onego.ru/conifer/en_26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4374486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http://www.sadtorg.ru/img/work/news/ked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692696"/>
            <a:ext cx="4147373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67544" y="404664"/>
            <a:ext cx="14334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пихта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332656"/>
            <a:ext cx="12546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кедр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 descr="фон3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15616" y="332656"/>
            <a:ext cx="650844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Почему в городе 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нельзя обойтись без деревьев?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484784"/>
            <a:ext cx="874846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Деревья не только дают нам кислород, но и оберегают наши дома от пыли</a:t>
            </a:r>
            <a:r>
              <a:rPr lang="ru-RU" sz="2800" b="1" dirty="0" smtClean="0">
                <a:solidFill>
                  <a:schemeClr val="tx2"/>
                </a:solidFill>
              </a:rPr>
              <a:t>, вредных </a:t>
            </a:r>
            <a:r>
              <a:rPr lang="ru-RU" sz="2800" b="1" dirty="0" smtClean="0">
                <a:solidFill>
                  <a:schemeClr val="tx2"/>
                </a:solidFill>
              </a:rPr>
              <a:t>веществ, принимая всё это на листву. Вот сколько килограммов пыли в год принимают на свои кроны деревья, посаженные под окном:                                                                     </a:t>
            </a:r>
            <a:r>
              <a:rPr lang="ru-RU" sz="2800" b="1" dirty="0" smtClean="0">
                <a:solidFill>
                  <a:schemeClr val="tx2"/>
                </a:solidFill>
              </a:rPr>
              <a:t>     </a:t>
            </a:r>
            <a:r>
              <a:rPr lang="ru-RU" sz="4800" b="1" dirty="0" smtClean="0">
                <a:solidFill>
                  <a:srgbClr val="FF0000"/>
                </a:solidFill>
              </a:rPr>
              <a:t>ель </a:t>
            </a:r>
            <a:r>
              <a:rPr lang="ru-RU" sz="4800" b="1" dirty="0" smtClean="0">
                <a:solidFill>
                  <a:srgbClr val="FF0000"/>
                </a:solidFill>
              </a:rPr>
              <a:t>– 32 кг</a:t>
            </a:r>
            <a:r>
              <a:rPr lang="ru-RU" sz="4800" b="1" dirty="0" smtClean="0">
                <a:solidFill>
                  <a:srgbClr val="FF0000"/>
                </a:solidFill>
              </a:rPr>
              <a:t>,         клён </a:t>
            </a:r>
            <a:r>
              <a:rPr lang="ru-RU" sz="4800" b="1" dirty="0" smtClean="0">
                <a:solidFill>
                  <a:srgbClr val="FF0000"/>
                </a:solidFill>
              </a:rPr>
              <a:t>– 33 кг</a:t>
            </a:r>
            <a:r>
              <a:rPr lang="ru-RU" sz="4800" b="1" dirty="0" smtClean="0">
                <a:solidFill>
                  <a:srgbClr val="FF0000"/>
                </a:solidFill>
              </a:rPr>
              <a:t>,        </a:t>
            </a:r>
            <a:r>
              <a:rPr lang="ru-RU" sz="4800" b="1" dirty="0" smtClean="0">
                <a:solidFill>
                  <a:srgbClr val="FF0000"/>
                </a:solidFill>
              </a:rPr>
              <a:t>сосна 35 кг, </a:t>
            </a:r>
            <a:r>
              <a:rPr lang="ru-RU" sz="4800" b="1" dirty="0" smtClean="0">
                <a:solidFill>
                  <a:srgbClr val="FF0000"/>
                </a:solidFill>
              </a:rPr>
              <a:t>       дуб </a:t>
            </a:r>
            <a:r>
              <a:rPr lang="ru-RU" sz="4800" b="1" dirty="0" smtClean="0">
                <a:solidFill>
                  <a:srgbClr val="FF0000"/>
                </a:solidFill>
              </a:rPr>
              <a:t>– 54 кг.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 descr="фон3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http://www.proza.ru/pics/2008/07/07/1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1556792"/>
            <a:ext cx="6143184" cy="50405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332656"/>
            <a:ext cx="37725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Кустарники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151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33</cp:revision>
  <dcterms:created xsi:type="dcterms:W3CDTF">2012-04-22T14:01:29Z</dcterms:created>
  <dcterms:modified xsi:type="dcterms:W3CDTF">2012-04-23T19:36:50Z</dcterms:modified>
</cp:coreProperties>
</file>