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2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0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4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5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6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0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8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3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294E-5C39-264B-A455-4CC83601A5E4}" type="datetimeFigureOut">
              <a:rPr lang="ru-RU" smtClean="0"/>
              <a:t>13.12.12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9DB6F-D531-6E47-8B67-C05A7383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4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overste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9561" y="1120280"/>
            <a:ext cx="5586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solidFill>
                  <a:srgbClr val="0033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Зона степей</a:t>
            </a:r>
            <a:endParaRPr lang="ru-RU" sz="4000" b="1" kern="10" dirty="0">
              <a:solidFill>
                <a:srgbClr val="0033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8215" y="2240184"/>
            <a:ext cx="100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10" dirty="0" smtClean="0">
                <a:solidFill>
                  <a:srgbClr val="003300"/>
                </a:soli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Часть 2</a:t>
            </a:r>
            <a:endParaRPr lang="ru-RU" b="1" kern="10" dirty="0">
              <a:solidFill>
                <a:srgbClr val="003300"/>
              </a:solidFill>
              <a:effectLst>
                <a:outerShdw blurRad="63500" dist="38099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5018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905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 b="1"/>
              <a:t>Охота и браконьерство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5" name="Picture 5" descr="726dfe75e9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0645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4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/>
              <a:t>Неумеренный выпас скота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9" name="Picture 5" descr="34281007_1225009997_800pxCattle_and_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FF3300"/>
                </a:solidFill>
              </a:rPr>
              <a:t>Красная книга</a:t>
            </a:r>
            <a:r>
              <a:rPr lang="ru-RU" sz="2800" b="1"/>
              <a:t> степи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r>
              <a:rPr lang="ru-RU" sz="2800"/>
              <a:t>Пион тонколистный</a:t>
            </a:r>
          </a:p>
        </p:txBody>
      </p:sp>
      <p:pic>
        <p:nvPicPr>
          <p:cNvPr id="48133" name="Picture 5" descr="p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455987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p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5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2476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1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41751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 b="1"/>
              <a:t>Степная дыбка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7" name="Picture 5" descr="1176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6766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i-59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24175"/>
            <a:ext cx="4981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6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964613" cy="4905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/>
              <a:t>Составьте цепь питания зоны степи</a:t>
            </a:r>
          </a:p>
        </p:txBody>
      </p:sp>
      <p:pic>
        <p:nvPicPr>
          <p:cNvPr id="52229" name="Picture 5" descr="200px-%D0%9A%D0%BE%D0%B2%D1%8B%D0%BB%D1%8C_%D0%BF%D0%B5%D1%80%D0%B8%D1%81%D1%82%D1%8B%D0%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8mysh__polevay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92600"/>
            <a:ext cx="1905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5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23812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or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00438"/>
            <a:ext cx="2857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1042988" y="3789363"/>
            <a:ext cx="1225550" cy="863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3708400" y="3068638"/>
            <a:ext cx="1295400" cy="1223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6156325" y="2205038"/>
            <a:ext cx="1295400" cy="1584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36" grpId="0" animBg="1"/>
      <p:bldP spid="52237" grpId="0" animBg="1"/>
      <p:bldP spid="522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 b="1"/>
              <a:t>Степной хорёк ( хищник)</a:t>
            </a:r>
          </a:p>
        </p:txBody>
      </p:sp>
      <p:pic>
        <p:nvPicPr>
          <p:cNvPr id="44037" name="Picture 5" descr="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382963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3360738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5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30241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2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3240087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0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4000"/>
              <a:t>Грызуны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5" name="Picture 5" descr="petrodromus-tetradacty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857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23938" y="301625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степная мышь</a:t>
            </a:r>
          </a:p>
        </p:txBody>
      </p:sp>
      <p:pic>
        <p:nvPicPr>
          <p:cNvPr id="35848" name="Picture 8" descr="chipmu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23812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048125" y="3016250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сурок</a:t>
            </a:r>
          </a:p>
        </p:txBody>
      </p:sp>
      <p:pic>
        <p:nvPicPr>
          <p:cNvPr id="35851" name="Picture 11" descr="susl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27336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856413" y="4456113"/>
            <a:ext cx="887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суслик</a:t>
            </a:r>
          </a:p>
        </p:txBody>
      </p:sp>
      <p:pic>
        <p:nvPicPr>
          <p:cNvPr id="35854" name="Picture 14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89363"/>
            <a:ext cx="29527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476375" y="573405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/>
              <a:t>хомяк</a:t>
            </a:r>
          </a:p>
        </p:txBody>
      </p:sp>
    </p:spTree>
    <p:extLst>
      <p:ext uri="{BB962C8B-B14F-4D97-AF65-F5344CB8AC3E}">
        <p14:creationId xmlns:p14="http://schemas.microsoft.com/office/powerpoint/2010/main" val="203834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6" grpId="0"/>
      <p:bldP spid="35849" grpId="0"/>
      <p:bldP spid="35852" grpId="0"/>
      <p:bldP spid="358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3460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/>
              <a:t>Степная гадюка, ящерица</a:t>
            </a:r>
          </a:p>
        </p:txBody>
      </p:sp>
      <p:pic>
        <p:nvPicPr>
          <p:cNvPr id="55301" name="Picture 5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0481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24933671_IMG_0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24175"/>
            <a:ext cx="4981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5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1"/>
          </a:solidFill>
        </p:spPr>
        <p:txBody>
          <a:bodyPr/>
          <a:lstStyle/>
          <a:p>
            <a:r>
              <a:rPr lang="ru-RU" sz="2800" b="1"/>
              <a:t>Степная лисица - корсак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36869" name="Picture 5" descr="857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219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6004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3333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6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accent1"/>
          </a:solidFill>
        </p:spPr>
        <p:txBody>
          <a:bodyPr/>
          <a:lstStyle/>
          <a:p>
            <a:r>
              <a:rPr lang="ru-RU" sz="2800" b="1"/>
              <a:t>Выдра, заяц - русак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3" name="Picture 5" descr="lu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0671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image0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9243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9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639762"/>
          </a:xfrm>
          <a:solidFill>
            <a:schemeClr val="accent1"/>
          </a:solidFill>
        </p:spPr>
        <p:txBody>
          <a:bodyPr/>
          <a:lstStyle/>
          <a:p>
            <a:r>
              <a:rPr lang="ru-RU" sz="2800" b="1"/>
              <a:t>куланы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5" name="Picture 5" descr="alty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33115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33387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os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28797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5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47700"/>
          </a:xfrm>
          <a:solidFill>
            <a:schemeClr val="accent1"/>
          </a:solidFill>
        </p:spPr>
        <p:txBody>
          <a:bodyPr/>
          <a:lstStyle/>
          <a:p>
            <a:r>
              <a:rPr lang="ru-RU" sz="2800" b="1"/>
              <a:t>Степь и человек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ru-RU"/>
              <a:t>Золото степи</a:t>
            </a:r>
          </a:p>
        </p:txBody>
      </p:sp>
      <p:pic>
        <p:nvPicPr>
          <p:cNvPr id="41989" name="Picture 5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%D0%A1%D1%82%D0%B5%D0%BF%D1%8C-%D0%A6%D0%B5%D0%BD%D1%82%D1%80%D0%B0%D0%BB%D1%8C%D0%BD%D0%BE%D0%B3%D0%BE-%D0%9A%D0%B0%D0%B7%D0%B0%D1%85%D1%81%D1%82%D0%B0%D0%BD%D0%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5095875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4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800"/>
              <a:t>Экологические проблемы степи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ru-RU" sz="2000"/>
              <a:t>Распахивание степных земель</a:t>
            </a:r>
          </a:p>
        </p:txBody>
      </p:sp>
      <p:pic>
        <p:nvPicPr>
          <p:cNvPr id="45061" name="Picture 5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423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9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</Words>
  <Application>Microsoft Macintosh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Степной хорёк ( хищник)</vt:lpstr>
      <vt:lpstr>Грызуны </vt:lpstr>
      <vt:lpstr>Степная гадюка, ящерица</vt:lpstr>
      <vt:lpstr>Степная лисица - корсак</vt:lpstr>
      <vt:lpstr>Выдра, заяц - русак</vt:lpstr>
      <vt:lpstr>куланы</vt:lpstr>
      <vt:lpstr>Степь и человек</vt:lpstr>
      <vt:lpstr>Экологические проблемы степи</vt:lpstr>
      <vt:lpstr>Охота и браконьерство</vt:lpstr>
      <vt:lpstr>Неумеренный выпас скота</vt:lpstr>
      <vt:lpstr>Красная книга степи</vt:lpstr>
      <vt:lpstr>Степная дыбка</vt:lpstr>
      <vt:lpstr>Составьте цепь питания зоны степи</vt:lpstr>
    </vt:vector>
  </TitlesOfParts>
  <Company>OOO "West Siberia"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                                                          Nazmiev</dc:creator>
  <cp:lastModifiedBy>Rustam                                                           Nazmiev</cp:lastModifiedBy>
  <cp:revision>2</cp:revision>
  <dcterms:created xsi:type="dcterms:W3CDTF">2012-12-13T15:14:00Z</dcterms:created>
  <dcterms:modified xsi:type="dcterms:W3CDTF">2012-12-13T15:30:15Z</dcterms:modified>
</cp:coreProperties>
</file>