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6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7BB6-A746-4C7C-89B1-2C766672AA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DF499-6EBD-407A-8054-B98C80CDD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8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DF499-6EBD-407A-8054-B98C80CDDF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11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220E2A-17C7-4953-A6C8-F4EE0E9E064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3A7CA1-AE93-427F-9B9F-7432733C26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Тест по окружающему миру</a:t>
            </a:r>
            <a:r>
              <a:rPr lang="ru-RU" dirty="0" smtClean="0"/>
              <a:t>  3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000" dirty="0" smtClean="0"/>
              <a:t>Эта удивительная природа</a:t>
            </a:r>
            <a:r>
              <a:rPr lang="ru-RU" sz="4800" dirty="0" smtClean="0"/>
              <a:t>!</a:t>
            </a:r>
          </a:p>
          <a:p>
            <a:r>
              <a:rPr lang="ru-RU" sz="1800" dirty="0" smtClean="0"/>
              <a:t>Подготовила учитель начальных </a:t>
            </a:r>
            <a:r>
              <a:rPr lang="ru-RU" sz="1800" smtClean="0"/>
              <a:t>классов    </a:t>
            </a:r>
            <a:r>
              <a:rPr lang="ru-RU" sz="1800" dirty="0" smtClean="0"/>
              <a:t>МОУ «ООШ№11» г. Ржева</a:t>
            </a:r>
          </a:p>
          <a:p>
            <a:r>
              <a:rPr lang="ru-RU" sz="1800" dirty="0" err="1" smtClean="0"/>
              <a:t>Чискидова</a:t>
            </a:r>
            <a:r>
              <a:rPr lang="ru-RU" sz="1800" dirty="0" smtClean="0"/>
              <a:t> Елена Витальевна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653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9.В окнах для сохранения тепла устанавливают двойные рамы. Какое свойство воздуха используется?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при </a:t>
            </a:r>
            <a:r>
              <a:rPr lang="ru-RU" dirty="0"/>
              <a:t>нагревании воздух расширяется;</a:t>
            </a:r>
          </a:p>
          <a:p>
            <a:pPr marL="0" lvl="0" indent="0">
              <a:buNone/>
            </a:pPr>
            <a:r>
              <a:rPr lang="ru-RU" dirty="0" smtClean="0"/>
              <a:t>2) при </a:t>
            </a:r>
            <a:r>
              <a:rPr lang="ru-RU" dirty="0"/>
              <a:t>охлаждении воздух сжимается;</a:t>
            </a:r>
          </a:p>
          <a:p>
            <a:pPr marL="0" lvl="0" indent="0">
              <a:buNone/>
            </a:pPr>
            <a:r>
              <a:rPr lang="ru-RU" dirty="0" smtClean="0"/>
              <a:t>3) воздух </a:t>
            </a:r>
            <a:r>
              <a:rPr lang="ru-RU" dirty="0"/>
              <a:t>плохо проводит тепло.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833" y="3717032"/>
            <a:ext cx="2584607" cy="265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1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10.Как нужно охранять воздух от загрязнения?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остановить </a:t>
            </a:r>
            <a:r>
              <a:rPr lang="ru-RU" dirty="0"/>
              <a:t>все фабрики и заводы, прекратить заготовку </a:t>
            </a:r>
            <a:r>
              <a:rPr lang="en-US" dirty="0" smtClean="0"/>
              <a:t> </a:t>
            </a:r>
            <a:r>
              <a:rPr lang="ru-RU" dirty="0" smtClean="0"/>
              <a:t>древесины</a:t>
            </a:r>
            <a:r>
              <a:rPr lang="ru-RU" dirty="0"/>
              <a:t>, запретить пользоваться транспортом, превратить Землю в один огромный заповедник;</a:t>
            </a:r>
          </a:p>
          <a:p>
            <a:pPr marL="0" lvl="0" indent="0">
              <a:buNone/>
            </a:pPr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ru-RU" dirty="0" smtClean="0"/>
              <a:t>фабрики </a:t>
            </a:r>
            <a:r>
              <a:rPr lang="ru-RU" dirty="0"/>
              <a:t>и заводы должны иметь уловители пыли и вредных веществ, транспорт необходимо сделать экологически безопасным, в городах и вокруг них создавать пояса садов, парков и лесов.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6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11.За счёт чего зимой могут лопаться водопроводные трубы?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вода</a:t>
            </a:r>
            <a:r>
              <a:rPr lang="ru-RU" dirty="0"/>
              <a:t>, превращаясь в лёд, расширяется;</a:t>
            </a:r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вода</a:t>
            </a:r>
            <a:r>
              <a:rPr lang="ru-RU" dirty="0"/>
              <a:t>, превращаясь в лёд, сжимается;</a:t>
            </a:r>
          </a:p>
          <a:p>
            <a:pPr marL="0" lv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повреждение </a:t>
            </a:r>
            <a:r>
              <a:rPr lang="ru-RU" dirty="0"/>
              <a:t>водопроводных труб с наличием в них воды не связано.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8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12.Вы вымыли пол в классе. Почему через некоторое время он стал сухим?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вода </a:t>
            </a:r>
            <a:r>
              <a:rPr lang="ru-RU" dirty="0"/>
              <a:t>с поверхности пола испарилась;</a:t>
            </a:r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вода </a:t>
            </a:r>
            <a:r>
              <a:rPr lang="ru-RU" dirty="0"/>
              <a:t>впиталась в поверхность пола;</a:t>
            </a:r>
          </a:p>
          <a:p>
            <a:pPr marL="0" lv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вода </a:t>
            </a:r>
            <a:r>
              <a:rPr lang="ru-RU" dirty="0"/>
              <a:t>осталась на подошвах обуви учеников, которые ходили по классу.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7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13.Проследите движение капельки воды, выпавшей из облаков. Как она вновь окажется в облаках? Какая из цепочек превращений верна?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облако       </a:t>
            </a:r>
            <a:r>
              <a:rPr lang="ru-RU" dirty="0"/>
              <a:t>капелька воды      поверхность океанов, морей, рек и суши испарение воды      водяной пар      облако</a:t>
            </a:r>
          </a:p>
          <a:p>
            <a:pPr marL="0" indent="0">
              <a:buNone/>
            </a:pPr>
            <a:r>
              <a:rPr lang="en-US" dirty="0" smtClean="0"/>
              <a:t>2)  </a:t>
            </a:r>
            <a:r>
              <a:rPr lang="ru-RU" dirty="0" smtClean="0"/>
              <a:t>облако       </a:t>
            </a:r>
            <a:r>
              <a:rPr lang="ru-RU" dirty="0"/>
              <a:t>поверхность океанов, морей, рек и суши      капельки воды   </a:t>
            </a:r>
            <a:r>
              <a:rPr lang="ru-RU" dirty="0" smtClean="0"/>
              <a:t>водяной </a:t>
            </a:r>
            <a:r>
              <a:rPr lang="ru-RU" dirty="0"/>
              <a:t>пар      облако;</a:t>
            </a:r>
          </a:p>
          <a:p>
            <a:pPr marL="0" lv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облако       </a:t>
            </a:r>
            <a:r>
              <a:rPr lang="ru-RU" dirty="0"/>
              <a:t>водяной пар       поверхность океанов, морей, рек и суши   </a:t>
            </a:r>
            <a:r>
              <a:rPr lang="ru-RU" dirty="0" smtClean="0"/>
              <a:t>капелька </a:t>
            </a:r>
            <a:r>
              <a:rPr lang="ru-RU" dirty="0"/>
              <a:t>воды         облако.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14.За счёт чего в скалах и в камнях образуются трещины?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за </a:t>
            </a:r>
            <a:r>
              <a:rPr lang="ru-RU" dirty="0"/>
              <a:t>счёт нагревания скал и камней в тёплые солнечные дни;</a:t>
            </a:r>
          </a:p>
          <a:p>
            <a:pPr marL="0" lvl="0" indent="0">
              <a:buNone/>
            </a:pPr>
            <a:r>
              <a:rPr lang="ru-RU" dirty="0" smtClean="0"/>
              <a:t>2) за </a:t>
            </a:r>
            <a:r>
              <a:rPr lang="ru-RU" dirty="0"/>
              <a:t>счёт остывания скал и камней по ночам;</a:t>
            </a:r>
          </a:p>
          <a:p>
            <a:pPr marL="0" lvl="0" indent="0">
              <a:buNone/>
            </a:pPr>
            <a:r>
              <a:rPr lang="ru-RU" dirty="0" smtClean="0"/>
              <a:t>3) за </a:t>
            </a:r>
            <a:r>
              <a:rPr lang="ru-RU" dirty="0"/>
              <a:t>счёт неравномерного расширения и сжатия скал, камней.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2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15.</a:t>
            </a:r>
            <a:r>
              <a:rPr lang="ru-RU" b="1" dirty="0" smtClean="0"/>
              <a:t>Какие </a:t>
            </a:r>
            <a:r>
              <a:rPr lang="ru-RU" b="1" dirty="0"/>
              <a:t>представители живой природы ускоряют разрушение скал?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животные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растения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грибы </a:t>
            </a:r>
            <a:r>
              <a:rPr lang="ru-RU" dirty="0"/>
              <a:t>и микробы.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718" y="2996952"/>
            <a:ext cx="34189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6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16.Что образуется при разрушении скал и камней?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песок </a:t>
            </a:r>
            <a:r>
              <a:rPr lang="ru-RU" dirty="0"/>
              <a:t>и глина;</a:t>
            </a:r>
          </a:p>
          <a:p>
            <a:pPr marL="0" lvl="0" indent="0">
              <a:buNone/>
            </a:pPr>
            <a:r>
              <a:rPr lang="ru-RU" dirty="0" smtClean="0"/>
              <a:t>2) мрамор </a:t>
            </a:r>
            <a:r>
              <a:rPr lang="ru-RU" dirty="0"/>
              <a:t>и гранит;</a:t>
            </a:r>
          </a:p>
          <a:p>
            <a:pPr marL="0" lvl="0" indent="0">
              <a:buNone/>
            </a:pPr>
            <a:r>
              <a:rPr lang="ru-RU" dirty="0" smtClean="0"/>
              <a:t>3)  вода </a:t>
            </a:r>
            <a:r>
              <a:rPr lang="ru-RU" dirty="0"/>
              <a:t>и газ.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718" y="2996952"/>
            <a:ext cx="34189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17.К какой природе можно отнести почву?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</a:t>
            </a:r>
            <a:r>
              <a:rPr lang="ru-RU" dirty="0" smtClean="0"/>
              <a:t>к </a:t>
            </a:r>
            <a:r>
              <a:rPr lang="ru-RU" dirty="0"/>
              <a:t>живой;</a:t>
            </a:r>
          </a:p>
          <a:p>
            <a:pPr marL="0" lvl="0" indent="0">
              <a:buNone/>
            </a:pPr>
            <a:r>
              <a:rPr lang="en-US" dirty="0" smtClean="0"/>
              <a:t>2)</a:t>
            </a:r>
            <a:r>
              <a:rPr lang="ru-RU" dirty="0" smtClean="0"/>
              <a:t>к </a:t>
            </a:r>
            <a:r>
              <a:rPr lang="ru-RU" dirty="0"/>
              <a:t>неживой;</a:t>
            </a:r>
          </a:p>
          <a:p>
            <a:pPr marL="0" indent="0">
              <a:buNone/>
            </a:pPr>
            <a:r>
              <a:rPr lang="en-US" dirty="0" smtClean="0"/>
              <a:t>3)</a:t>
            </a:r>
            <a:r>
              <a:rPr lang="ru-RU" dirty="0" smtClean="0"/>
              <a:t>неживая </a:t>
            </a:r>
            <a:r>
              <a:rPr lang="ru-RU" dirty="0"/>
              <a:t>и живая природа в почве соединяются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02270"/>
            <a:ext cx="3071933" cy="345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5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18.Из чего состоит почва?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из </a:t>
            </a:r>
            <a:r>
              <a:rPr lang="ru-RU" dirty="0"/>
              <a:t>микробов,  корней растений, различных животных, обитающих в почве;</a:t>
            </a:r>
          </a:p>
          <a:p>
            <a:pPr marL="0" lvl="0" indent="0">
              <a:buNone/>
            </a:pPr>
            <a:r>
              <a:rPr lang="ru-RU" dirty="0" smtClean="0"/>
              <a:t>2) из </a:t>
            </a:r>
            <a:r>
              <a:rPr lang="ru-RU" dirty="0"/>
              <a:t>воздуха, воды, перегноя, песка, глины, солей;</a:t>
            </a:r>
          </a:p>
          <a:p>
            <a:pPr marL="0" lvl="0" indent="0">
              <a:buNone/>
            </a:pPr>
            <a:r>
              <a:rPr lang="ru-RU" dirty="0" smtClean="0"/>
              <a:t>3) из </a:t>
            </a:r>
            <a:r>
              <a:rPr lang="ru-RU" dirty="0"/>
              <a:t>воздуха, воды, перегноя, песка, глины, солей, а так же микробов, корней растений и различных животных, обитающих в почве.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2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1.Что называют телом?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всё </a:t>
            </a:r>
            <a:r>
              <a:rPr lang="ru-RU" dirty="0"/>
              <a:t>то, что сделано руками человека</a:t>
            </a:r>
            <a:r>
              <a:rPr lang="ru-RU" dirty="0" smtClean="0"/>
              <a:t>;</a:t>
            </a:r>
            <a:r>
              <a:rPr lang="en-US" dirty="0" smtClean="0"/>
              <a:t>  </a:t>
            </a:r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любой </a:t>
            </a:r>
            <a:r>
              <a:rPr lang="ru-RU" dirty="0"/>
              <a:t>предмет, любое живое существо;</a:t>
            </a:r>
          </a:p>
          <a:p>
            <a:pPr mar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любое </a:t>
            </a:r>
            <a:r>
              <a:rPr lang="ru-RU" dirty="0"/>
              <a:t>растение, насекомое, птицу или животное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862353" cy="294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5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19.Что растения получают из почвы?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перегной</a:t>
            </a:r>
            <a:r>
              <a:rPr lang="ru-RU" dirty="0"/>
              <a:t>, песок, глину;</a:t>
            </a:r>
          </a:p>
          <a:p>
            <a:pPr marL="0" lvl="0" indent="0">
              <a:buNone/>
            </a:pPr>
            <a:r>
              <a:rPr lang="ru-RU" dirty="0" smtClean="0"/>
              <a:t>2) воздух</a:t>
            </a:r>
            <a:r>
              <a:rPr lang="ru-RU" dirty="0"/>
              <a:t>, воду, соли;</a:t>
            </a:r>
          </a:p>
          <a:p>
            <a:pPr marL="0" lvl="0" indent="0">
              <a:buNone/>
            </a:pPr>
            <a:r>
              <a:rPr lang="ru-RU" dirty="0" smtClean="0"/>
              <a:t>3) остатки </a:t>
            </a:r>
            <a:r>
              <a:rPr lang="ru-RU" dirty="0"/>
              <a:t>растений и животных.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794" y="3068960"/>
            <a:ext cx="227939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1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20.Что влияет на плодородие почвы?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наличие </a:t>
            </a:r>
            <a:r>
              <a:rPr lang="ru-RU" dirty="0"/>
              <a:t>в почве перегноя;</a:t>
            </a:r>
          </a:p>
          <a:p>
            <a:pPr marL="0" lvl="0" indent="0">
              <a:buNone/>
            </a:pPr>
            <a:r>
              <a:rPr lang="ru-RU" dirty="0" smtClean="0"/>
              <a:t>2) наличие </a:t>
            </a:r>
            <a:r>
              <a:rPr lang="ru-RU" dirty="0"/>
              <a:t>в почве воды;</a:t>
            </a:r>
          </a:p>
          <a:p>
            <a:pPr marL="0" lvl="0" indent="0">
              <a:buNone/>
            </a:pPr>
            <a:r>
              <a:rPr lang="ru-RU" dirty="0" smtClean="0"/>
              <a:t>3) наличие </a:t>
            </a:r>
            <a:r>
              <a:rPr lang="ru-RU" dirty="0"/>
              <a:t>в почве песка и глины.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253882" cy="438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21.Благодаря чему перегной превращается в соли, необходимые для питания растений?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благодаря </a:t>
            </a:r>
            <a:r>
              <a:rPr lang="ru-RU" dirty="0"/>
              <a:t>животным, обитающим в почве;</a:t>
            </a:r>
          </a:p>
          <a:p>
            <a:pPr marL="0" lvl="0" indent="0">
              <a:buNone/>
            </a:pPr>
            <a:r>
              <a:rPr lang="ru-RU" dirty="0" smtClean="0"/>
              <a:t>2) благодаря </a:t>
            </a:r>
            <a:r>
              <a:rPr lang="ru-RU" dirty="0"/>
              <a:t>воде и воздуху, содержащимся в почве;</a:t>
            </a:r>
          </a:p>
          <a:p>
            <a:pPr marL="0" lvl="0" indent="0">
              <a:buNone/>
            </a:pPr>
            <a:r>
              <a:rPr lang="ru-RU" dirty="0" smtClean="0"/>
              <a:t>3) благодаря </a:t>
            </a:r>
            <a:r>
              <a:rPr lang="ru-RU" dirty="0"/>
              <a:t>микробам, живущим в почве.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6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22.Как называется наука о растениях?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ботаника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2) зоология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3) астрономия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9400" l="50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2999522" cy="374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23.Найди группу хвойных растений: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1) Яблоня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/>
              <a:t>смородина, </a:t>
            </a:r>
            <a:r>
              <a:rPr lang="ru-RU" dirty="0" smtClean="0"/>
              <a:t> одуванчик</a:t>
            </a:r>
          </a:p>
          <a:p>
            <a:pPr marL="0" indent="0">
              <a:buNone/>
            </a:pPr>
            <a:r>
              <a:rPr lang="ru-RU" dirty="0" smtClean="0"/>
              <a:t>2) ель, сосна, можжевельник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564" y="2636912"/>
            <a:ext cx="3664843" cy="412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7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24.Какие условия требуются растению, чтобы образовать сахар и крахмал?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наличие  </a:t>
            </a:r>
            <a:r>
              <a:rPr lang="ru-RU" dirty="0"/>
              <a:t>воды и углекислого газа;</a:t>
            </a:r>
          </a:p>
          <a:p>
            <a:pPr marL="0" lvl="0" indent="0">
              <a:buNone/>
            </a:pPr>
            <a:r>
              <a:rPr lang="ru-RU" dirty="0" smtClean="0"/>
              <a:t>2) наличие </a:t>
            </a:r>
            <a:r>
              <a:rPr lang="ru-RU" dirty="0"/>
              <a:t>почвы и воздуха;</a:t>
            </a:r>
          </a:p>
          <a:p>
            <a:pPr marL="0" lvl="0" indent="0">
              <a:buNone/>
            </a:pPr>
            <a:r>
              <a:rPr lang="ru-RU" dirty="0" smtClean="0"/>
              <a:t>3) наличие </a:t>
            </a:r>
            <a:r>
              <a:rPr lang="ru-RU" dirty="0"/>
              <a:t>света, воды и углекислого газа.</a:t>
            </a:r>
          </a:p>
        </p:txBody>
      </p:sp>
    </p:spTree>
    <p:extLst>
      <p:ext uri="{BB962C8B-B14F-4D97-AF65-F5344CB8AC3E}">
        <p14:creationId xmlns:p14="http://schemas.microsoft.com/office/powerpoint/2010/main" val="5859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25.Какое важное вещество образуется в листе вместе с питательными веществами?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азот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2) углекислый </a:t>
            </a:r>
            <a:r>
              <a:rPr lang="ru-RU" dirty="0"/>
              <a:t>газ;</a:t>
            </a:r>
          </a:p>
          <a:p>
            <a:pPr marL="0" lvl="0" indent="0">
              <a:buNone/>
            </a:pPr>
            <a:r>
              <a:rPr lang="ru-RU" dirty="0" smtClean="0"/>
              <a:t>3) кислород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8400" l="0" r="98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060126" cy="41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26.Как называется наука о животных?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ботаника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2)  зоология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3) астрономия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0" l="651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023789"/>
            <a:ext cx="3284215" cy="427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5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27.Какое из указанных животных относится к рыбам?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дельфин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2) бегемот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3) карп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8400" l="0" r="98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060126" cy="41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28.Какие из указанных животных относятся к растительноядным?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r>
              <a:rPr lang="ru-RU" dirty="0" smtClean="0"/>
              <a:t>1)</a:t>
            </a:r>
            <a:r>
              <a:rPr lang="ru-RU" dirty="0"/>
              <a:t> </a:t>
            </a:r>
            <a:r>
              <a:rPr lang="ru-RU" dirty="0" smtClean="0"/>
              <a:t>коровы</a:t>
            </a:r>
            <a:r>
              <a:rPr lang="ru-RU" dirty="0"/>
              <a:t>, бегемоты, жирафы;</a:t>
            </a:r>
          </a:p>
          <a:p>
            <a:pPr marL="0" lvl="0" indent="0">
              <a:buNone/>
            </a:pPr>
            <a:r>
              <a:rPr lang="ru-RU" dirty="0" smtClean="0"/>
              <a:t>2) волки</a:t>
            </a:r>
            <a:r>
              <a:rPr lang="ru-RU" dirty="0"/>
              <a:t>, лисы, кабаны;</a:t>
            </a:r>
          </a:p>
          <a:p>
            <a:pPr marL="0" lvl="0" indent="0">
              <a:buNone/>
            </a:pPr>
            <a:r>
              <a:rPr lang="ru-RU" dirty="0" smtClean="0"/>
              <a:t>3) лоси</a:t>
            </a:r>
            <a:r>
              <a:rPr lang="ru-RU" dirty="0"/>
              <a:t>, тюлени, киты.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6667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664296" cy="387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2.В какой строчке указаны только тела?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кастрюля</a:t>
            </a:r>
            <a:r>
              <a:rPr lang="ru-RU" dirty="0"/>
              <a:t>, сковорода, чайник, кран, вода;</a:t>
            </a:r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парта</a:t>
            </a:r>
            <a:r>
              <a:rPr lang="ru-RU" dirty="0"/>
              <a:t>, доска, стол, стул, лампа;</a:t>
            </a:r>
          </a:p>
          <a:p>
            <a:pPr marL="0" lv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карандаш</a:t>
            </a:r>
            <a:r>
              <a:rPr lang="ru-RU" dirty="0"/>
              <a:t>, ручка, чернила, пенал, сахар.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862353" cy="294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29.Какая из цепей питания указана правильно?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сосна  </a:t>
            </a:r>
            <a:r>
              <a:rPr lang="ru-RU" dirty="0"/>
              <a:t>-</a:t>
            </a:r>
            <a:r>
              <a:rPr lang="ru-RU" dirty="0" smtClean="0"/>
              <a:t>     </a:t>
            </a:r>
            <a:r>
              <a:rPr lang="ru-RU" dirty="0"/>
              <a:t>дятел   </a:t>
            </a:r>
            <a:r>
              <a:rPr lang="ru-RU" dirty="0" smtClean="0"/>
              <a:t>-    </a:t>
            </a:r>
            <a:r>
              <a:rPr lang="ru-RU" dirty="0"/>
              <a:t>жук-короед;</a:t>
            </a:r>
          </a:p>
          <a:p>
            <a:pPr marL="0" lvl="0" indent="0">
              <a:buNone/>
            </a:pPr>
            <a:r>
              <a:rPr lang="ru-RU" dirty="0" smtClean="0"/>
              <a:t>2) слизень  -     </a:t>
            </a:r>
            <a:r>
              <a:rPr lang="ru-RU" dirty="0"/>
              <a:t>капуста   </a:t>
            </a:r>
            <a:r>
              <a:rPr lang="ru-RU" dirty="0" smtClean="0"/>
              <a:t>-    </a:t>
            </a:r>
            <a:r>
              <a:rPr lang="ru-RU" dirty="0"/>
              <a:t>жаба;</a:t>
            </a:r>
          </a:p>
          <a:p>
            <a:pPr marL="0" lvl="0" indent="0">
              <a:buNone/>
            </a:pPr>
            <a:r>
              <a:rPr lang="ru-RU" dirty="0" smtClean="0"/>
              <a:t>3) рожь -       </a:t>
            </a:r>
            <a:r>
              <a:rPr lang="ru-RU" dirty="0"/>
              <a:t>мышь   </a:t>
            </a:r>
            <a:r>
              <a:rPr lang="ru-RU" dirty="0" smtClean="0"/>
              <a:t>-    </a:t>
            </a:r>
            <a:r>
              <a:rPr lang="ru-RU" dirty="0"/>
              <a:t>змея  </a:t>
            </a:r>
            <a:r>
              <a:rPr lang="ru-RU" dirty="0" smtClean="0"/>
              <a:t>-     </a:t>
            </a:r>
            <a:r>
              <a:rPr lang="ru-RU" dirty="0"/>
              <a:t>орёл.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9400" l="50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811962" cy="351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6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30.Кто рождает живых детёнышей и выкармливает их молоком?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звери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2) птицы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3) рыбы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3" b="99225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111" y="2780928"/>
            <a:ext cx="3009227" cy="310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31.Какое слово пропущено: икринка - … - взрослая рыба?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личинка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2) малёк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3) головастик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6667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664296" cy="387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8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32.Какое слово пропущено: яйцо – личинка - … - бабочка?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куколка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2) птенец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3) икринка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" b="98286" l="1210" r="98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734173" cy="385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0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33.Кузнечик – насекомое. Проходит ли он в своём развитии стадию куколки?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у </a:t>
            </a:r>
            <a:r>
              <a:rPr lang="ru-RU" dirty="0"/>
              <a:t>всех насекомых бывает куколки;</a:t>
            </a:r>
          </a:p>
          <a:p>
            <a:pPr marL="0" lvl="0" indent="0">
              <a:buNone/>
            </a:pPr>
            <a:r>
              <a:rPr lang="ru-RU" dirty="0" smtClean="0"/>
              <a:t>2) у </a:t>
            </a:r>
            <a:r>
              <a:rPr lang="ru-RU" dirty="0"/>
              <a:t>кузнечиков нет стадии куколки;</a:t>
            </a:r>
          </a:p>
          <a:p>
            <a:pPr marL="0" lvl="0" indent="0">
              <a:buNone/>
            </a:pPr>
            <a:r>
              <a:rPr lang="ru-RU" dirty="0" smtClean="0"/>
              <a:t>3) из </a:t>
            </a:r>
            <a:r>
              <a:rPr lang="ru-RU" dirty="0"/>
              <a:t>яйца у кузнечика вылупляется взрослое насекомое – большое и с крыльями.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34.В какое время года охота и рыбная ловля бывают запрещены?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</a:t>
            </a:r>
            <a:r>
              <a:rPr lang="ru-RU" dirty="0" smtClean="0"/>
              <a:t>весной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en-US" dirty="0" smtClean="0"/>
              <a:t>2)</a:t>
            </a:r>
            <a:r>
              <a:rPr lang="ru-RU" dirty="0" smtClean="0"/>
              <a:t>осенью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en-US" dirty="0" smtClean="0"/>
              <a:t>3)</a:t>
            </a:r>
            <a:r>
              <a:rPr lang="ru-RU" dirty="0" smtClean="0"/>
              <a:t>зимой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3" b="99225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111" y="2780928"/>
            <a:ext cx="3009227" cy="310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35.Какие растения применяются в медицине?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красивые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2) лекарственные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3) высокие</a:t>
            </a:r>
            <a:r>
              <a:rPr lang="ru-RU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9400" l="50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999522" cy="374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8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36.Редкие растения запрещено собирать. Под особой защитой они находятся: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в </a:t>
            </a:r>
            <a:r>
              <a:rPr lang="ru-RU" dirty="0"/>
              <a:t>заповедниках;</a:t>
            </a:r>
          </a:p>
          <a:p>
            <a:pPr marL="0" lvl="0" indent="0">
              <a:buNone/>
            </a:pPr>
            <a:r>
              <a:rPr lang="ru-RU" dirty="0" smtClean="0"/>
              <a:t>2) на </a:t>
            </a:r>
            <a:r>
              <a:rPr lang="ru-RU" dirty="0"/>
              <a:t>приусадебном участке;</a:t>
            </a:r>
          </a:p>
          <a:p>
            <a:pPr marL="0" lvl="0" indent="0">
              <a:buNone/>
            </a:pPr>
            <a:r>
              <a:rPr lang="ru-RU" dirty="0" smtClean="0"/>
              <a:t>3) на </a:t>
            </a:r>
            <a:r>
              <a:rPr lang="ru-RU" dirty="0"/>
              <a:t>бульварах и в скверах.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0" l="651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785" y="3212976"/>
            <a:ext cx="3284215" cy="427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37.Где выращивают редкие растения, привезённые со всего мира?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</a:t>
            </a:r>
            <a:r>
              <a:rPr lang="ru-RU" dirty="0" smtClean="0"/>
              <a:t>в </a:t>
            </a:r>
            <a:r>
              <a:rPr lang="ru-RU" dirty="0"/>
              <a:t>парках;</a:t>
            </a:r>
          </a:p>
          <a:p>
            <a:pPr marL="0" lvl="0" indent="0">
              <a:buNone/>
            </a:pPr>
            <a:r>
              <a:rPr lang="en-US" dirty="0" smtClean="0"/>
              <a:t>2)</a:t>
            </a:r>
            <a:r>
              <a:rPr lang="ru-RU" dirty="0" smtClean="0"/>
              <a:t>в </a:t>
            </a:r>
            <a:r>
              <a:rPr lang="ru-RU" dirty="0"/>
              <a:t>скверах;</a:t>
            </a:r>
          </a:p>
          <a:p>
            <a:pPr marL="0" lvl="0" indent="0">
              <a:buNone/>
            </a:pPr>
            <a:r>
              <a:rPr lang="en-US" dirty="0" smtClean="0"/>
              <a:t>3)</a:t>
            </a:r>
            <a:r>
              <a:rPr lang="ru-RU" dirty="0" smtClean="0"/>
              <a:t>в </a:t>
            </a:r>
            <a:r>
              <a:rPr lang="ru-RU" dirty="0"/>
              <a:t>ботанических садах.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38.Какие животные занесены в Красную книгу?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тигр</a:t>
            </a:r>
            <a:r>
              <a:rPr lang="ru-RU" dirty="0"/>
              <a:t>, морж, фламинго, орёл-беркут;</a:t>
            </a:r>
          </a:p>
          <a:p>
            <a:pPr marL="0" lvl="0" indent="0">
              <a:buNone/>
            </a:pPr>
            <a:r>
              <a:rPr lang="ru-RU" dirty="0" smtClean="0"/>
              <a:t>2) корова</a:t>
            </a:r>
            <a:r>
              <a:rPr lang="ru-RU" dirty="0"/>
              <a:t>, лошадь, гусь, петух;</a:t>
            </a:r>
          </a:p>
          <a:p>
            <a:pPr marL="0" lvl="0" indent="0">
              <a:buNone/>
            </a:pPr>
            <a:r>
              <a:rPr lang="ru-RU" dirty="0" smtClean="0"/>
              <a:t>3) свинья</a:t>
            </a:r>
            <a:r>
              <a:rPr lang="ru-RU" dirty="0"/>
              <a:t>, овца, утка, индюк.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2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3.В какой строчке указаны только вещества?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алюминий</a:t>
            </a:r>
            <a:r>
              <a:rPr lang="ru-RU" dirty="0"/>
              <a:t>, железо, медь;</a:t>
            </a:r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алюминиевая </a:t>
            </a:r>
            <a:r>
              <a:rPr lang="ru-RU" dirty="0"/>
              <a:t>кастрюля, железная кочерга, медный таз;</a:t>
            </a:r>
          </a:p>
          <a:p>
            <a:pPr marL="0" lv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кусок </a:t>
            </a:r>
            <a:r>
              <a:rPr lang="ru-RU" dirty="0"/>
              <a:t>сахара, капля росы, кристалл соли.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304256" cy="236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8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39.Некоторые виды животных уже спасены. Назовите их.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белка</a:t>
            </a:r>
            <a:r>
              <a:rPr lang="ru-RU" dirty="0"/>
              <a:t>, заяц, кабан;</a:t>
            </a:r>
          </a:p>
          <a:p>
            <a:pPr marL="0" lvl="0" indent="0">
              <a:buNone/>
            </a:pPr>
            <a:r>
              <a:rPr lang="ru-RU" dirty="0" smtClean="0"/>
              <a:t>2) бобр</a:t>
            </a:r>
            <a:r>
              <a:rPr lang="ru-RU" dirty="0"/>
              <a:t>, соболь, куница;</a:t>
            </a:r>
          </a:p>
          <a:p>
            <a:pPr marL="0" indent="0">
              <a:buNone/>
            </a:pPr>
            <a:r>
              <a:rPr lang="ru-RU" dirty="0" smtClean="0"/>
              <a:t>3) лось</a:t>
            </a:r>
            <a:r>
              <a:rPr lang="ru-RU" dirty="0"/>
              <a:t>, лиса, волк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" b="98286" l="1210" r="98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22" y="2564904"/>
            <a:ext cx="2734173" cy="385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6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40.Дополни </a:t>
            </a:r>
            <a:r>
              <a:rPr lang="ru-RU" b="1" dirty="0" smtClean="0"/>
              <a:t>цепь </a:t>
            </a:r>
            <a:r>
              <a:rPr lang="ru-RU" b="1" dirty="0"/>
              <a:t>питания: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осина       …………………        </a:t>
            </a:r>
            <a:r>
              <a:rPr lang="ru-RU" dirty="0" smtClean="0"/>
              <a:t>волк:</a:t>
            </a:r>
          </a:p>
          <a:p>
            <a:pPr marL="0" lvl="0" indent="0">
              <a:buNone/>
            </a:pPr>
            <a:r>
              <a:rPr lang="ru-RU" dirty="0" smtClean="0"/>
              <a:t>1) цапля</a:t>
            </a:r>
          </a:p>
          <a:p>
            <a:pPr marL="0" lvl="0" indent="0">
              <a:buNone/>
            </a:pPr>
            <a:r>
              <a:rPr lang="ru-RU" dirty="0" smtClean="0"/>
              <a:t>2)рожь</a:t>
            </a:r>
          </a:p>
          <a:p>
            <a:pPr marL="0" lvl="0" indent="0">
              <a:buNone/>
            </a:pPr>
            <a:r>
              <a:rPr lang="ru-RU" dirty="0" smtClean="0"/>
              <a:t>3) заяц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0" l="651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023789"/>
            <a:ext cx="3284215" cy="427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1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4.В какой строчке указаны только газообразные вещества?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вода</a:t>
            </a:r>
            <a:r>
              <a:rPr lang="ru-RU" dirty="0"/>
              <a:t>, крахмал, соль, перец;</a:t>
            </a:r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кефир</a:t>
            </a:r>
            <a:r>
              <a:rPr lang="ru-RU" dirty="0"/>
              <a:t>, ряженка, хлор, фтор;</a:t>
            </a:r>
          </a:p>
          <a:p>
            <a:pPr marL="0" lv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азот</a:t>
            </a:r>
            <a:r>
              <a:rPr lang="ru-RU" dirty="0"/>
              <a:t>, кислород, углекислый газ.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9400" l="50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999522" cy="374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6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5.В каких телах промежутки между частицами наибольшие?</a:t>
            </a:r>
            <a:endParaRPr lang="ru-RU" dirty="0"/>
          </a:p>
          <a:p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в </a:t>
            </a:r>
            <a:r>
              <a:rPr lang="ru-RU" dirty="0"/>
              <a:t>твёрдых;</a:t>
            </a:r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в </a:t>
            </a:r>
            <a:r>
              <a:rPr lang="ru-RU" dirty="0"/>
              <a:t>жидких;</a:t>
            </a:r>
          </a:p>
          <a:p>
            <a:pPr marL="0" lv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в </a:t>
            </a:r>
            <a:r>
              <a:rPr lang="ru-RU" dirty="0"/>
              <a:t>газообразных.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24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1" y="3429000"/>
            <a:ext cx="208096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5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6.Какие вещества входят в состав воздуха?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водород</a:t>
            </a:r>
            <a:r>
              <a:rPr lang="ru-RU" dirty="0"/>
              <a:t>, медь, цинк;</a:t>
            </a:r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кислород</a:t>
            </a:r>
            <a:r>
              <a:rPr lang="ru-RU" dirty="0"/>
              <a:t>, азот, углекислый газ;</a:t>
            </a:r>
          </a:p>
          <a:p>
            <a:pPr marL="0" lv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хлор</a:t>
            </a:r>
            <a:r>
              <a:rPr lang="ru-RU" dirty="0"/>
              <a:t>, фтор, йод.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718" y="2996952"/>
            <a:ext cx="34189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03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7</a:t>
            </a:r>
            <a:r>
              <a:rPr lang="ru-RU" b="1" dirty="0" smtClean="0"/>
              <a:t>.Какой </a:t>
            </a:r>
            <a:r>
              <a:rPr lang="ru-RU" b="1" dirty="0"/>
              <a:t>газ, входящий в состав воздуха, необходим для дыхания?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азот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кислород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углекислый </a:t>
            </a:r>
            <a:r>
              <a:rPr lang="ru-RU" dirty="0"/>
              <a:t>газ.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9400" l="50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2999522" cy="374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9400" l="50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562" y="2492896"/>
            <a:ext cx="2999522" cy="374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2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8.Какими свойствами обладает воздух?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голубого </a:t>
            </a:r>
            <a:r>
              <a:rPr lang="ru-RU" dirty="0"/>
              <a:t>цвета, проводит звуки, пропускает солнечные лучи, не имеет запаха;</a:t>
            </a:r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прозрачен</a:t>
            </a:r>
            <a:r>
              <a:rPr lang="ru-RU" dirty="0"/>
              <a:t>, бесцветен, без запаха, при нагревании расширяется, а при охлаждении сжимается, плохо проводит тепло;</a:t>
            </a:r>
          </a:p>
          <a:p>
            <a:pPr marL="0" lv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с </a:t>
            </a:r>
            <a:r>
              <a:rPr lang="ru-RU" dirty="0"/>
              <a:t>ветром по воздуху проносится пыль, запах зависит от окружающих предметов, при резком изменении границы тепла и холода образуются ветры.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7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</TotalTime>
  <Words>749</Words>
  <Application>Microsoft Office PowerPoint</Application>
  <PresentationFormat>Экран (4:3)</PresentationFormat>
  <Paragraphs>214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Аспект</vt:lpstr>
      <vt:lpstr>Тест по окружающему миру  3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2012-12-12T14:22:04Z</dcterms:created>
  <dcterms:modified xsi:type="dcterms:W3CDTF">2012-12-13T17:27:28Z</dcterms:modified>
</cp:coreProperties>
</file>