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12777"/>
            <a:ext cx="6552728" cy="4753074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b="1" dirty="0" smtClean="0">
                <a:solidFill>
                  <a:schemeClr val="accent2"/>
                </a:solidFill>
              </a:rPr>
              <a:t>«</a:t>
            </a:r>
            <a:r>
              <a:rPr lang="ru-RU" sz="5400" b="1" dirty="0" smtClean="0">
                <a:solidFill>
                  <a:schemeClr val="accent2"/>
                </a:solidFill>
              </a:rPr>
              <a:t>Расположение предметов по размеру».</a:t>
            </a:r>
            <a:endParaRPr lang="ru-RU" sz="32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Назови и посчитай геометрические фигуры.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521" t="16783" r="9029" b="53433"/>
          <a:stretch>
            <a:fillRect/>
          </a:stretch>
        </p:blipFill>
        <p:spPr>
          <a:xfrm>
            <a:off x="1547813" y="2133600"/>
            <a:ext cx="5761037" cy="3771900"/>
          </a:xfrm>
          <a:noFill/>
        </p:spPr>
      </p:pic>
      <p:sp>
        <p:nvSpPr>
          <p:cNvPr id="922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360363" cy="287337"/>
          </a:xfrm>
          <a:prstGeom prst="actionButtonForwardNex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Определи в каком доме живет белочка, если это не самый высокий и не красный дом.</a:t>
            </a:r>
          </a:p>
        </p:txBody>
      </p:sp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827088" y="2205038"/>
            <a:ext cx="2016125" cy="86518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42988" y="3068638"/>
            <a:ext cx="1584325" cy="2232025"/>
            <a:chOff x="1202" y="2251"/>
            <a:chExt cx="998" cy="1406"/>
          </a:xfrm>
        </p:grpSpPr>
        <p:sp>
          <p:nvSpPr>
            <p:cNvPr id="12307" name="Rectangle 4"/>
            <p:cNvSpPr>
              <a:spLocks noChangeArrowheads="1"/>
            </p:cNvSpPr>
            <p:nvPr/>
          </p:nvSpPr>
          <p:spPr bwMode="auto">
            <a:xfrm>
              <a:off x="1202" y="2251"/>
              <a:ext cx="998" cy="140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308" name="Rectangle 11"/>
            <p:cNvSpPr>
              <a:spLocks noChangeArrowheads="1"/>
            </p:cNvSpPr>
            <p:nvPr/>
          </p:nvSpPr>
          <p:spPr bwMode="auto">
            <a:xfrm>
              <a:off x="1474" y="2659"/>
              <a:ext cx="499" cy="45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132138" y="2997200"/>
            <a:ext cx="2520950" cy="1223963"/>
            <a:chOff x="2426" y="1752"/>
            <a:chExt cx="1588" cy="771"/>
          </a:xfrm>
        </p:grpSpPr>
        <p:sp>
          <p:nvSpPr>
            <p:cNvPr id="12303" name="Rectangle 5"/>
            <p:cNvSpPr>
              <a:spLocks noChangeArrowheads="1"/>
            </p:cNvSpPr>
            <p:nvPr/>
          </p:nvSpPr>
          <p:spPr bwMode="auto">
            <a:xfrm>
              <a:off x="2517" y="2024"/>
              <a:ext cx="136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304" name="AutoShape 10"/>
            <p:cNvSpPr>
              <a:spLocks noChangeArrowheads="1"/>
            </p:cNvSpPr>
            <p:nvPr/>
          </p:nvSpPr>
          <p:spPr bwMode="auto">
            <a:xfrm rot="10800000">
              <a:off x="2426" y="1752"/>
              <a:ext cx="1588" cy="272"/>
            </a:xfrm>
            <a:custGeom>
              <a:avLst/>
              <a:gdLst>
                <a:gd name="T0" fmla="*/ 7 w 21600"/>
                <a:gd name="T1" fmla="*/ 0 h 21600"/>
                <a:gd name="T2" fmla="*/ 4 w 21600"/>
                <a:gd name="T3" fmla="*/ 0 h 21600"/>
                <a:gd name="T4" fmla="*/ 1 w 21600"/>
                <a:gd name="T5" fmla="*/ 0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2 w 21600"/>
                <a:gd name="T13" fmla="*/ 4526 h 21600"/>
                <a:gd name="T14" fmla="*/ 17098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305" name="Rectangle 12"/>
            <p:cNvSpPr>
              <a:spLocks noChangeArrowheads="1"/>
            </p:cNvSpPr>
            <p:nvPr/>
          </p:nvSpPr>
          <p:spPr bwMode="auto">
            <a:xfrm>
              <a:off x="2744" y="2160"/>
              <a:ext cx="317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306" name="Rectangle 13"/>
            <p:cNvSpPr>
              <a:spLocks noChangeArrowheads="1"/>
            </p:cNvSpPr>
            <p:nvPr/>
          </p:nvSpPr>
          <p:spPr bwMode="auto">
            <a:xfrm>
              <a:off x="3288" y="2160"/>
              <a:ext cx="317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84888" y="3213100"/>
            <a:ext cx="2376487" cy="2089150"/>
            <a:chOff x="4014" y="2341"/>
            <a:chExt cx="1497" cy="1316"/>
          </a:xfrm>
        </p:grpSpPr>
        <p:sp>
          <p:nvSpPr>
            <p:cNvPr id="12297" name="Rectangle 6"/>
            <p:cNvSpPr>
              <a:spLocks noChangeArrowheads="1"/>
            </p:cNvSpPr>
            <p:nvPr/>
          </p:nvSpPr>
          <p:spPr bwMode="auto">
            <a:xfrm>
              <a:off x="4195" y="2614"/>
              <a:ext cx="1180" cy="10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4014" y="2341"/>
              <a:ext cx="1497" cy="27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299" name="Rectangle 14"/>
            <p:cNvSpPr>
              <a:spLocks noChangeArrowheads="1"/>
            </p:cNvSpPr>
            <p:nvPr/>
          </p:nvSpPr>
          <p:spPr bwMode="auto">
            <a:xfrm>
              <a:off x="4422" y="2750"/>
              <a:ext cx="272" cy="2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300" name="Rectangle 15"/>
            <p:cNvSpPr>
              <a:spLocks noChangeArrowheads="1"/>
            </p:cNvSpPr>
            <p:nvPr/>
          </p:nvSpPr>
          <p:spPr bwMode="auto">
            <a:xfrm>
              <a:off x="4876" y="2750"/>
              <a:ext cx="272" cy="2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301" name="Rectangle 16"/>
            <p:cNvSpPr>
              <a:spLocks noChangeArrowheads="1"/>
            </p:cNvSpPr>
            <p:nvPr/>
          </p:nvSpPr>
          <p:spPr bwMode="auto">
            <a:xfrm>
              <a:off x="4422" y="3158"/>
              <a:ext cx="272" cy="2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302" name="Rectangle 17"/>
            <p:cNvSpPr>
              <a:spLocks noChangeArrowheads="1"/>
            </p:cNvSpPr>
            <p:nvPr/>
          </p:nvSpPr>
          <p:spPr bwMode="auto">
            <a:xfrm>
              <a:off x="4876" y="3158"/>
              <a:ext cx="272" cy="2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Реши задачу.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В снег упал Серёжка,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А за ним Алёшка,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А за ним Марина,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А за ней Ирина,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А потом Игнат.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Сколько было всех ребят?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Найди отличия.</a:t>
            </a:r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844" t="60533"/>
          <a:stretch>
            <a:fillRect/>
          </a:stretch>
        </p:blipFill>
        <p:spPr>
          <a:xfrm>
            <a:off x="971550" y="2420938"/>
            <a:ext cx="7127875" cy="33909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3520" y="2967335"/>
            <a:ext cx="389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Назови и посчитай геометрические фигуры.</vt:lpstr>
      <vt:lpstr>Определи в каком доме живет белочка, если это не самый высокий и не красный дом.</vt:lpstr>
      <vt:lpstr>Реши задачу.</vt:lpstr>
      <vt:lpstr>Найди отличия.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13</cp:revision>
  <dcterms:created xsi:type="dcterms:W3CDTF">2015-10-29T17:18:46Z</dcterms:created>
  <dcterms:modified xsi:type="dcterms:W3CDTF">2015-10-29T17:48:47Z</dcterms:modified>
</cp:coreProperties>
</file>