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Natali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8801" r="1934" b="13616"/>
          <a:stretch>
            <a:fillRect/>
          </a:stretch>
        </p:blipFill>
        <p:spPr bwMode="auto">
          <a:xfrm>
            <a:off x="0" y="0"/>
            <a:ext cx="9153652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71670" y="1214422"/>
            <a:ext cx="50006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ФИЗМИНУТКА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для глаз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6182" y="4357694"/>
            <a:ext cx="4214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Учитель начальных классов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Кривошеева Н.В.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МАОУ СОШ №3 </a:t>
            </a:r>
            <a:r>
              <a:rPr lang="ru-RU" sz="2400" dirty="0" err="1" smtClean="0">
                <a:solidFill>
                  <a:schemeClr val="bg1"/>
                </a:solidFill>
              </a:rPr>
              <a:t>г-к</a:t>
            </a:r>
            <a:r>
              <a:rPr lang="ru-RU" sz="2400" dirty="0" smtClean="0">
                <a:solidFill>
                  <a:schemeClr val="bg1"/>
                </a:solidFill>
              </a:rPr>
              <a:t> Анапа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atali\Desktop\1.jpg"/>
          <p:cNvPicPr>
            <a:picLocks noChangeAspect="1" noChangeArrowheads="1"/>
          </p:cNvPicPr>
          <p:nvPr/>
        </p:nvPicPr>
        <p:blipFill>
          <a:blip r:embed="rId2"/>
          <a:srcRect l="13748" r="1529" b="17951"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sp>
        <p:nvSpPr>
          <p:cNvPr id="5" name="4-конечная звезда 4"/>
          <p:cNvSpPr/>
          <p:nvPr/>
        </p:nvSpPr>
        <p:spPr>
          <a:xfrm>
            <a:off x="571472" y="214290"/>
            <a:ext cx="1643074" cy="1714512"/>
          </a:xfrm>
          <a:prstGeom prst="star4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3857620" y="2357430"/>
            <a:ext cx="1643074" cy="1714512"/>
          </a:xfrm>
          <a:prstGeom prst="star4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642910" y="4143380"/>
            <a:ext cx="1643074" cy="1714512"/>
          </a:xfrm>
          <a:prstGeom prst="star4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6643702" y="285728"/>
            <a:ext cx="1643074" cy="1714512"/>
          </a:xfrm>
          <a:prstGeom prst="star4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6715140" y="4572008"/>
            <a:ext cx="1643074" cy="1714512"/>
          </a:xfrm>
          <a:prstGeom prst="star4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3857620" y="2357430"/>
            <a:ext cx="1643074" cy="1714512"/>
          </a:xfrm>
          <a:prstGeom prst="star4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Natali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8801" r="1934" b="13616"/>
          <a:stretch>
            <a:fillRect/>
          </a:stretch>
        </p:blipFill>
        <p:spPr bwMode="auto">
          <a:xfrm>
            <a:off x="0" y="0"/>
            <a:ext cx="9153652" cy="6858000"/>
          </a:xfrm>
          <a:prstGeom prst="rect">
            <a:avLst/>
          </a:prstGeom>
          <a:noFill/>
        </p:spPr>
      </p:pic>
      <p:sp>
        <p:nvSpPr>
          <p:cNvPr id="6" name="Пятно 1 5"/>
          <p:cNvSpPr/>
          <p:nvPr/>
        </p:nvSpPr>
        <p:spPr>
          <a:xfrm>
            <a:off x="428596" y="357166"/>
            <a:ext cx="1857388" cy="1571636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1 8"/>
          <p:cNvSpPr/>
          <p:nvPr/>
        </p:nvSpPr>
        <p:spPr>
          <a:xfrm>
            <a:off x="7429520" y="714356"/>
            <a:ext cx="857256" cy="928694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1 9"/>
          <p:cNvSpPr/>
          <p:nvPr/>
        </p:nvSpPr>
        <p:spPr>
          <a:xfrm>
            <a:off x="714348" y="5429264"/>
            <a:ext cx="857256" cy="928694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ятно 1 10"/>
          <p:cNvSpPr/>
          <p:nvPr/>
        </p:nvSpPr>
        <p:spPr>
          <a:xfrm>
            <a:off x="4214810" y="2428868"/>
            <a:ext cx="857256" cy="928694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ятно 1 11"/>
          <p:cNvSpPr/>
          <p:nvPr/>
        </p:nvSpPr>
        <p:spPr>
          <a:xfrm>
            <a:off x="7429520" y="5429264"/>
            <a:ext cx="857256" cy="928694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ятно 1 12"/>
          <p:cNvSpPr/>
          <p:nvPr/>
        </p:nvSpPr>
        <p:spPr>
          <a:xfrm>
            <a:off x="7358082" y="2714620"/>
            <a:ext cx="857256" cy="928694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70087 0.68241 " pathEditMode="relative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9" grpId="0" animBg="1"/>
      <p:bldP spid="9" grpId="1" animBg="1"/>
      <p:bldP spid="9" grpId="2" animBg="1"/>
      <p:bldP spid="9" grpId="3" animBg="1"/>
      <p:bldP spid="9" grpId="4" animBg="1"/>
      <p:bldP spid="9" grpId="5" animBg="1"/>
      <p:bldP spid="10" grpId="0" animBg="1"/>
      <p:bldP spid="10" grpId="1" animBg="1"/>
      <p:bldP spid="10" grpId="2" animBg="1"/>
      <p:bldP spid="10" grpId="3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2" grpId="3" animBg="1"/>
      <p:bldP spid="12" grpId="4" animBg="1"/>
      <p:bldP spid="13" grpId="0" animBg="1"/>
      <p:bldP spid="13" grpId="1" animBg="1"/>
      <p:bldP spid="13" grpId="2" animBg="1"/>
      <p:bldP spid="13" grpId="3" animBg="1"/>
      <p:bldP spid="13" grpId="4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Natali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8801" r="1934" b="13616"/>
          <a:stretch>
            <a:fillRect/>
          </a:stretch>
        </p:blipFill>
        <p:spPr bwMode="auto">
          <a:xfrm>
            <a:off x="0" y="0"/>
            <a:ext cx="9153652" cy="6858000"/>
          </a:xfrm>
          <a:prstGeom prst="rect">
            <a:avLst/>
          </a:prstGeom>
          <a:noFill/>
        </p:spPr>
      </p:pic>
      <p:sp>
        <p:nvSpPr>
          <p:cNvPr id="7" name="5-конечная звезда 6"/>
          <p:cNvSpPr/>
          <p:nvPr/>
        </p:nvSpPr>
        <p:spPr>
          <a:xfrm>
            <a:off x="1857356" y="1142984"/>
            <a:ext cx="1071570" cy="1071570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6929454" y="5143512"/>
            <a:ext cx="914400" cy="914400"/>
          </a:xfrm>
          <a:prstGeom prst="star5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136 -0.12269 L 0.4441 -0.12269 L 0.63212 0.28287 L 0.4441 0.68564 L 0.07136 0.68564 L -0.11597 0.28287 L 0.07136 -0.12269 Z " pathEditMode="relative" rAng="0" ptsTypes="FFFFFFF">
                                      <p:cBhvr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" y="4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29618 -0.75764 L -0.20573 -0.43287 L 0.09375 -0.43287 L -0.14687 -0.23264 L -0.0559 0.09282 L -0.29618 -0.10787 L -0.53646 0.09282 L -0.44548 -0.23264 L -0.68576 -0.43287 L -0.38663 -0.43287 L -0.29618 -0.75764 Z " pathEditMode="relative" rAng="0" ptsTypes="FFFFFFFFFFF">
                                      <p:cBhvr>
                                        <p:cTn id="3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8" grpId="0" animBg="1"/>
      <p:bldP spid="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Natali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8801" r="1934" b="13616"/>
          <a:stretch>
            <a:fillRect/>
          </a:stretch>
        </p:blipFill>
        <p:spPr bwMode="auto">
          <a:xfrm>
            <a:off x="0" y="0"/>
            <a:ext cx="9153652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57224" y="642918"/>
            <a:ext cx="51623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Берегите зрение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17</Words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Физминутка для глаз</dc:title>
  <dc:creator>Natali</dc:creator>
  <cp:lastModifiedBy>Natali</cp:lastModifiedBy>
  <cp:revision>17</cp:revision>
  <dcterms:created xsi:type="dcterms:W3CDTF">2015-10-31T19:58:44Z</dcterms:created>
  <dcterms:modified xsi:type="dcterms:W3CDTF">2015-10-31T21:08:10Z</dcterms:modified>
</cp:coreProperties>
</file>