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hyperlink" Target="https://ru.wikipedia.org/wiki/%D0%9E%D0%BD%D1%82%D0%BE%D0%B3%D0%B5%D0%BD%D0%B5%D0%B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речи у детей старшего дошкольного возраста на музыкальных занятиях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Подготовила</a:t>
            </a:r>
          </a:p>
          <a:p>
            <a:r>
              <a:rPr lang="ru-RU" sz="2400" dirty="0" smtClean="0"/>
              <a:t> Соловьева Надежда Юрьевна </a:t>
            </a:r>
          </a:p>
          <a:p>
            <a:r>
              <a:rPr lang="ru-RU" sz="2400" dirty="0" smtClean="0"/>
              <a:t>музыкальный руководитель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616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     Конечно</a:t>
            </a:r>
            <a:r>
              <a:rPr lang="ru-RU" i="1" dirty="0"/>
              <a:t>, основной вид музыкальной деятельности, наиболее тесно связанный с развитием речи – это </a:t>
            </a:r>
            <a:r>
              <a:rPr lang="ru-RU" b="1" i="1" dirty="0"/>
              <a:t>пение</a:t>
            </a:r>
            <a:r>
              <a:rPr lang="ru-RU" i="1" dirty="0"/>
              <a:t>. Многие передовые общественные деятели  высоко оценивают роль пения в развитии речи человека. Н. Г. Чернышевский относил пение к «высшему, совершеннейшему искусству» и подчеркивал,  что  «Пение первоначально и существенно  подобно разговору</a:t>
            </a:r>
            <a:r>
              <a:rPr lang="ru-RU" i="1" dirty="0" smtClean="0"/>
              <a:t>».</a:t>
            </a:r>
            <a:r>
              <a:rPr lang="ru-RU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     Это </a:t>
            </a:r>
            <a:r>
              <a:rPr lang="ru-RU" i="1" dirty="0"/>
              <a:t>тот вид музыкальной деятельности, в котором работа над речью происходит наиболее эффективно. В пении дети проявляют активность, желание петь, испытывают удовольствие от коллективного хорового пения.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     Общеизвестно</a:t>
            </a:r>
            <a:r>
              <a:rPr lang="ru-RU" i="1" dirty="0"/>
              <a:t>, что пение развивает:</a:t>
            </a:r>
            <a:endParaRPr lang="ru-RU" dirty="0"/>
          </a:p>
          <a:p>
            <a:r>
              <a:rPr lang="ru-RU" i="1" dirty="0"/>
              <a:t>- речевое дыхание,</a:t>
            </a:r>
            <a:endParaRPr lang="ru-RU" dirty="0"/>
          </a:p>
          <a:p>
            <a:r>
              <a:rPr lang="ru-RU" i="1" dirty="0"/>
              <a:t>- голос, </a:t>
            </a:r>
            <a:endParaRPr lang="ru-RU" dirty="0"/>
          </a:p>
          <a:p>
            <a:r>
              <a:rPr lang="ru-RU" i="1" dirty="0"/>
              <a:t>- формирует </a:t>
            </a:r>
            <a:r>
              <a:rPr lang="en-US" i="1" dirty="0"/>
              <a:t> </a:t>
            </a:r>
            <a:r>
              <a:rPr lang="ru-RU" i="1" dirty="0"/>
              <a:t>чувство ритма и темпа речи, </a:t>
            </a:r>
            <a:endParaRPr lang="ru-RU" dirty="0"/>
          </a:p>
          <a:p>
            <a:r>
              <a:rPr lang="ru-RU" i="1" dirty="0"/>
              <a:t>- улучшает дикцию, </a:t>
            </a:r>
            <a:endParaRPr lang="ru-RU" dirty="0"/>
          </a:p>
          <a:p>
            <a:r>
              <a:rPr lang="ru-RU" i="1" dirty="0"/>
              <a:t>- координирует слух и голос.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r>
              <a:rPr lang="ru-RU" i="1" dirty="0"/>
              <a:t>Также пение помогает исправлять недостатки речи: невнятное произношение, проглатывание окончания слов, а пение на слоги способствует автоматизации звука, закреплению правильного произношения.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5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/>
              <a:t>Преимущества певческой деятельности</a:t>
            </a:r>
            <a:r>
              <a:rPr lang="en-US" i="1" dirty="0"/>
              <a:t> </a:t>
            </a:r>
            <a:r>
              <a:rPr lang="ru-RU" i="1" dirty="0"/>
              <a:t>для развития речи:</a:t>
            </a:r>
            <a:endParaRPr lang="ru-RU" dirty="0"/>
          </a:p>
          <a:p>
            <a:r>
              <a:rPr lang="ru-RU" i="1" dirty="0"/>
              <a:t>-Пение помогает понять ритмический строй языка, так как детям приходится </a:t>
            </a:r>
            <a:r>
              <a:rPr lang="ru-RU" i="1" dirty="0" err="1"/>
              <a:t>пропевать</a:t>
            </a:r>
            <a:r>
              <a:rPr lang="ru-RU" i="1" dirty="0"/>
              <a:t> каждый слог </a:t>
            </a:r>
            <a:endParaRPr lang="ru-RU" dirty="0"/>
          </a:p>
          <a:p>
            <a:r>
              <a:rPr lang="ru-RU" i="1" dirty="0"/>
              <a:t>-Пение требует  четкой артикуляции со стороны как педагога, так и детей, это помогает развитию четкой дикции ребенка </a:t>
            </a:r>
            <a:endParaRPr lang="ru-RU" dirty="0"/>
          </a:p>
          <a:p>
            <a:r>
              <a:rPr lang="ru-RU" i="1" dirty="0"/>
              <a:t>-Совершенствуя голосовой аппарат детей для пения, мы совершенствуем его и для речи.</a:t>
            </a:r>
            <a:endParaRPr lang="ru-RU" dirty="0"/>
          </a:p>
          <a:p>
            <a:r>
              <a:rPr lang="ru-RU" i="1" dirty="0"/>
              <a:t>- Прививая детям культуру выразительного исполнения, мы формируем речевую выразительность.</a:t>
            </a:r>
            <a:endParaRPr lang="ru-RU" dirty="0"/>
          </a:p>
          <a:p>
            <a:r>
              <a:rPr lang="ru-RU" i="1" dirty="0"/>
              <a:t>- Песни пополняют словарный запас детей, знакомятся с новыми понятиями.</a:t>
            </a:r>
            <a:endParaRPr lang="ru-RU" dirty="0"/>
          </a:p>
          <a:p>
            <a:r>
              <a:rPr lang="ru-RU" i="1" dirty="0"/>
              <a:t>-Песни развивают у детей способность последовательного изложения фактов, событий, явлений.</a:t>
            </a:r>
            <a:endParaRPr lang="ru-RU" dirty="0"/>
          </a:p>
          <a:p>
            <a:r>
              <a:rPr lang="ru-RU" i="1" dirty="0"/>
              <a:t>- Очень полезны для развития речевой деятельности песни, стимулирующие образное мышление.</a:t>
            </a:r>
            <a:endParaRPr lang="ru-RU" dirty="0"/>
          </a:p>
          <a:p>
            <a:r>
              <a:rPr lang="ru-RU" i="1" dirty="0"/>
              <a:t>- Пение развивает речевой слух, вырабатывает дикцию (пение </a:t>
            </a:r>
            <a:r>
              <a:rPr lang="ru-RU" i="1" dirty="0" err="1"/>
              <a:t>попевок</a:t>
            </a:r>
            <a:r>
              <a:rPr lang="ru-RU" i="1" dirty="0"/>
              <a:t> на различных звуках)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3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      Слушание </a:t>
            </a:r>
            <a:r>
              <a:rPr lang="ru-RU" b="1" i="1" dirty="0"/>
              <a:t>музыки</a:t>
            </a:r>
            <a:r>
              <a:rPr lang="ru-RU" i="1" dirty="0"/>
              <a:t>  формирует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слуховое </a:t>
            </a:r>
            <a:r>
              <a:rPr lang="ru-RU" i="1" dirty="0"/>
              <a:t>внимание,</a:t>
            </a:r>
            <a:endParaRPr lang="ru-RU" dirty="0"/>
          </a:p>
          <a:p>
            <a:r>
              <a:rPr lang="ru-RU" i="1" dirty="0"/>
              <a:t> эмоциональную отзывчивость на музыку;</a:t>
            </a:r>
            <a:endParaRPr lang="ru-RU" dirty="0"/>
          </a:p>
          <a:p>
            <a:r>
              <a:rPr lang="ru-RU" i="1" dirty="0"/>
              <a:t> </a:t>
            </a:r>
            <a:r>
              <a:rPr lang="ru-RU" i="1" dirty="0" err="1"/>
              <a:t>звуковысотный</a:t>
            </a:r>
            <a:r>
              <a:rPr lang="ru-RU" i="1" dirty="0"/>
              <a:t>, тембровый и динамический компоненты слухового восприятия</a:t>
            </a:r>
            <a:r>
              <a:rPr lang="ru-RU" i="1" dirty="0" smtClean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i="1" dirty="0"/>
              <a:t>Следует разделять пассивное и активное восприятие </a:t>
            </a:r>
            <a:r>
              <a:rPr lang="en-US" i="1" dirty="0"/>
              <a:t> </a:t>
            </a:r>
            <a:r>
              <a:rPr lang="ru-RU" i="1" dirty="0"/>
              <a:t>при воздействии музыки на речевую сферу детей.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5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sz="3600" i="1" dirty="0"/>
              <a:t>Пассивное восприятие имеет активизирующий эффект и может выражаться в музыкальном оформлении различных игр, в сопровождении групповых занятий, в самостоятельной деятельности детей, исключающей речевое общение. </a:t>
            </a:r>
            <a:endParaRPr lang="ru-RU" sz="3600" dirty="0"/>
          </a:p>
          <a:p>
            <a:pPr marL="0" indent="0">
              <a:buNone/>
            </a:pPr>
            <a:r>
              <a:rPr lang="ru-RU" sz="3600" i="1" dirty="0"/>
              <a:t> </a:t>
            </a:r>
            <a:endParaRPr lang="ru-RU" sz="3600" i="1" dirty="0" smtClean="0"/>
          </a:p>
          <a:p>
            <a:pPr marL="0" indent="0">
              <a:buNone/>
            </a:pPr>
            <a:endParaRPr lang="ru-RU" sz="3600" dirty="0"/>
          </a:p>
          <a:p>
            <a:r>
              <a:rPr lang="ru-RU" sz="3600" i="1" dirty="0"/>
              <a:t>       Активное восприятие выражается в беседе о прослушанном музыкальном произведении. Такая беседа обязательно включает в себя характеристику эмоционально-образного содержания произведения и, следовательно, позволяет расширить словарный запас детей, обогатить его различными образными словами и выражениями, характеризующими чувства, переданные в музыке.</a:t>
            </a:r>
            <a:endParaRPr lang="ru-RU" sz="3600" dirty="0"/>
          </a:p>
          <a:p>
            <a:pPr marL="0" indent="0">
              <a:buNone/>
            </a:pPr>
            <a:r>
              <a:rPr lang="ru-RU" sz="3600" i="1" dirty="0"/>
              <a:t> 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8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    Музыкально-ритмические </a:t>
            </a:r>
            <a:r>
              <a:rPr lang="ru-RU" b="1" i="1" dirty="0"/>
              <a:t>движения</a:t>
            </a:r>
            <a:r>
              <a:rPr lang="ru-RU" i="1" dirty="0"/>
              <a:t> оказывают коррекционное воздействие на речь детей. Л. Генералов сказал: « Движение – это тоже речь, выражающая сущность ребенка».</a:t>
            </a:r>
            <a:endParaRPr lang="ru-RU" dirty="0"/>
          </a:p>
          <a:p>
            <a:r>
              <a:rPr lang="ru-RU" i="1" dirty="0"/>
              <a:t>Накапливая музыкально-двигательный опыт, соотнося его с музыкой разного характера, дети передают в свободных выразительных движениях </a:t>
            </a:r>
            <a:r>
              <a:rPr lang="en-US" i="1" dirty="0"/>
              <a:t> </a:t>
            </a:r>
            <a:r>
              <a:rPr lang="ru-RU" i="1" dirty="0"/>
              <a:t>различные музыкально-художественные образы</a:t>
            </a:r>
            <a:r>
              <a:rPr lang="ru-RU" i="1" dirty="0" smtClean="0"/>
              <a:t>.</a:t>
            </a:r>
            <a:r>
              <a:rPr lang="ru-RU" i="1" dirty="0"/>
              <a:t> </a:t>
            </a:r>
            <a:endParaRPr lang="ru-RU" dirty="0"/>
          </a:p>
          <a:p>
            <a:r>
              <a:rPr lang="ru-RU" i="1" dirty="0"/>
              <a:t>Для развития речи детей </a:t>
            </a:r>
            <a:r>
              <a:rPr lang="en-US" i="1" dirty="0"/>
              <a:t> </a:t>
            </a:r>
            <a:r>
              <a:rPr lang="ru-RU" i="1" dirty="0"/>
              <a:t>можно отметить в этом виде деятельности тренировку наблюдательности, развитие чувства ритма, темпа и времени, развитие общей и мелкой моторики.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2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           Особую </a:t>
            </a:r>
            <a:r>
              <a:rPr lang="ru-RU" i="1" dirty="0"/>
              <a:t>роль играют упражнения для развития мелкой моторики и кистей рук – пальчиковая гимнастика под музыку. Отечественными физиологами В.М. Бехтеревым и М.М. Кольцовой была установлена связь мелкой моторики и речевого развития. Е. Железновой предложена методика использования пальчиковых игр под музыку. Она позволяет эффективно </a:t>
            </a:r>
            <a:r>
              <a:rPr lang="en-US" i="1" dirty="0"/>
              <a:t> </a:t>
            </a:r>
            <a:r>
              <a:rPr lang="ru-RU" i="1" dirty="0"/>
              <a:t>решать задачи речевого развития.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32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     К </a:t>
            </a:r>
            <a:r>
              <a:rPr lang="ru-RU" i="1" dirty="0"/>
              <a:t>достоинствам </a:t>
            </a:r>
            <a:r>
              <a:rPr lang="ru-RU" b="1" i="1" dirty="0"/>
              <a:t>игр с пением</a:t>
            </a:r>
            <a:r>
              <a:rPr lang="ru-RU" i="1" dirty="0"/>
              <a:t> относится и то, что с их помощью легче отрабатывать координацию пения и движения. Они улучшают звукопроизношение, позволяют закрепить сложные двигательные навыки, автоматизируют движения, развивают интонационный и поэтический слух, музыкальность. Текст  разученный в процессе игры, хорошо  запоминается и соотносится с ритмом музыки. </a:t>
            </a:r>
            <a:r>
              <a:rPr lang="en-US" i="1" dirty="0"/>
              <a:t>   </a:t>
            </a:r>
            <a:endParaRPr lang="ru-RU" i="1" dirty="0" smtClean="0"/>
          </a:p>
          <a:p>
            <a:pPr marL="0" indent="0">
              <a:buNone/>
            </a:pPr>
            <a:r>
              <a:rPr lang="en-US" i="1" dirty="0"/>
              <a:t>     </a:t>
            </a:r>
            <a:r>
              <a:rPr lang="ru-RU" i="1" dirty="0"/>
              <a:t>Между речью и игрой существует двусторонняя связь. С одной стороны, речь развивается и активизируется в игре, а с другой - сама игра усложняется под влиянием развития речи.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1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      Игра </a:t>
            </a:r>
            <a:r>
              <a:rPr lang="ru-RU" b="1" i="1" dirty="0"/>
              <a:t>на музыкальных инструментах</a:t>
            </a:r>
            <a:r>
              <a:rPr lang="ru-RU" i="1" dirty="0"/>
              <a:t> тоже в свою очередь развивает речь детей посредством развития мелкой моторики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   Развивается </a:t>
            </a:r>
            <a:r>
              <a:rPr lang="ru-RU" i="1" dirty="0"/>
              <a:t>мелкая моторика кистей рук, развивается ритмизированная речь.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    </a:t>
            </a:r>
            <a:r>
              <a:rPr lang="ru-RU" i="1" dirty="0" smtClean="0"/>
              <a:t>Обучение </a:t>
            </a:r>
            <a:r>
              <a:rPr lang="ru-RU" i="1" dirty="0"/>
              <a:t>игре на детских музыкальных инструментах – один из интереснейших видов деятельности для детей. Здесь дети имеют возможность проявить самостоятельность, активность, творчество, преодолеть излишнюю застенчивость, скованность. Специальные оркестрово-исполнительские умения связаны с овладением ребенком приемами игры на том или ином инструменте. В младшем возрасте – это в основном шумовые и ударные инструменты (бубны, деревянные ложки, маракасы, треугольники).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0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5100" i="1" dirty="0" smtClean="0"/>
              <a:t>           В </a:t>
            </a:r>
            <a:r>
              <a:rPr lang="ru-RU" sz="5100" i="1" dirty="0"/>
              <a:t>последние годы отмечается увеличение количества детей, имеющих нарушения речи. Великий русский педагог К.Д. Ушинский говорил,  что родное слово является основой всякого умственного развития и сокровищницей всех знаний. Поэтому так важно заботиться о своевременном развитии речи детей, уделять внимание ее чистоте и правильности. </a:t>
            </a:r>
            <a:endParaRPr lang="ru-RU" sz="5100" dirty="0"/>
          </a:p>
          <a:p>
            <a:pPr marL="0" indent="0">
              <a:buNone/>
            </a:pPr>
            <a:r>
              <a:rPr lang="ru-RU" sz="5000" i="1" dirty="0"/>
              <a:t> </a:t>
            </a:r>
            <a:endParaRPr lang="ru-RU" sz="5000" dirty="0"/>
          </a:p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75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         Создание </a:t>
            </a:r>
            <a:r>
              <a:rPr lang="ru-RU" i="1" dirty="0"/>
              <a:t>шумовых оркестров – это замечательное средство развития не только метроритмического чувства, но и мелкой моторики детей. Ведь ребенок ,извлекая звук, учится его контролировать не только слухом, но и усилием кисти руки. Постепенно дети овладевают умениями играть на инструментах, имеющих звукоряд. Это очень развивает слух, что в свою очередь важно для активизации речи ребенка. Поэтому очень важно побуждать детей прислушиваться к звукам мелодии, сравнивать их, различать по высоте, накапливая таким образом бесценный слуховой опыт.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350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            </a:t>
            </a:r>
            <a:r>
              <a:rPr lang="ru-RU" b="1" i="1" dirty="0" smtClean="0"/>
              <a:t>Таким </a:t>
            </a:r>
            <a:r>
              <a:rPr lang="ru-RU" b="1" i="1" dirty="0"/>
              <a:t>образом</a:t>
            </a:r>
            <a:r>
              <a:rPr lang="ru-RU" i="1" dirty="0"/>
              <a:t>, проанализировав все виды детской музыкальной деятельности с точки зрения их роли в развитии активной речи детей, мы делаем вывод о важности и особом значении каждого из них.  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Занятия </a:t>
            </a:r>
            <a:r>
              <a:rPr lang="ru-RU" i="1" dirty="0"/>
              <a:t>музыкой предполагают для детей </a:t>
            </a:r>
            <a:r>
              <a:rPr lang="en-US" i="1" dirty="0"/>
              <a:t> </a:t>
            </a:r>
            <a:r>
              <a:rPr lang="ru-RU" i="1" dirty="0"/>
              <a:t>особую </a:t>
            </a:r>
            <a:r>
              <a:rPr lang="en-US" i="1" dirty="0"/>
              <a:t> </a:t>
            </a:r>
            <a:r>
              <a:rPr lang="ru-RU" i="1" dirty="0"/>
              <a:t>атмосферу творчества, встречи с прекрасным, радости, поэтому на приподнятом эмоциональном фоне все достаточно серьезные обучающие и развивающие задачи </a:t>
            </a:r>
            <a:r>
              <a:rPr lang="en-US" i="1" dirty="0"/>
              <a:t> </a:t>
            </a:r>
            <a:r>
              <a:rPr lang="ru-RU" i="1" dirty="0"/>
              <a:t>решаются максимально результативно</a:t>
            </a:r>
            <a:r>
              <a:rPr lang="ru-RU" i="1" dirty="0" smtClean="0"/>
              <a:t>.</a:t>
            </a:r>
            <a:r>
              <a:rPr lang="en-US" dirty="0"/>
              <a:t> 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Развитие речи(Википедия) –  (или </a:t>
            </a:r>
            <a:r>
              <a:rPr lang="ru-RU" i="1" dirty="0">
                <a:hlinkClick r:id="rId2" tooltip="Онтогенез"/>
              </a:rPr>
              <a:t>онтогенез</a:t>
            </a:r>
            <a:r>
              <a:rPr lang="ru-RU" i="1" dirty="0"/>
              <a:t> речи, ср. также </a:t>
            </a:r>
            <a:r>
              <a:rPr lang="ru-RU" i="1" dirty="0">
                <a:hlinkClick r:id="rId3" tooltip="Английский язык"/>
              </a:rPr>
              <a:t>англ.</a:t>
            </a:r>
            <a:r>
              <a:rPr lang="ru-RU" i="1" dirty="0"/>
              <a:t> </a:t>
            </a:r>
            <a:r>
              <a:rPr lang="ru-RU" i="1" dirty="0" err="1"/>
              <a:t>Language</a:t>
            </a:r>
            <a:r>
              <a:rPr lang="ru-RU" i="1" dirty="0"/>
              <a:t> </a:t>
            </a:r>
            <a:r>
              <a:rPr lang="ru-RU" i="1" dirty="0" err="1"/>
              <a:t>development</a:t>
            </a:r>
            <a:r>
              <a:rPr lang="ru-RU" i="1" dirty="0"/>
              <a:t>) — широко используемое комплексное обозначение процессов, этапов и методик, связанных с овладением (как ребёнком, так и в широком смысле — человеком в течение жизни) средствами как устной, так и письменной речи (языка), характеризующими в свою очередь развитие его навыков коммуникации, вербального мышления и литературного творчества.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55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r>
              <a:rPr lang="ru-RU" i="1" dirty="0"/>
              <a:t>Методика развития речи включает в себя:</a:t>
            </a:r>
            <a:endParaRPr lang="ru-RU" dirty="0"/>
          </a:p>
          <a:p>
            <a:r>
              <a:rPr lang="ru-RU" i="1" dirty="0"/>
              <a:t>- обширную работу над связной речью,</a:t>
            </a:r>
            <a:endParaRPr lang="ru-RU" dirty="0"/>
          </a:p>
          <a:p>
            <a:r>
              <a:rPr lang="ru-RU" i="1" dirty="0"/>
              <a:t>- развитие словаря,</a:t>
            </a:r>
            <a:endParaRPr lang="ru-RU" dirty="0"/>
          </a:p>
          <a:p>
            <a:r>
              <a:rPr lang="ru-RU" i="1" dirty="0"/>
              <a:t>- формирование грамматического строя речи,</a:t>
            </a:r>
            <a:endParaRPr lang="ru-RU" dirty="0"/>
          </a:p>
          <a:p>
            <a:r>
              <a:rPr lang="ru-RU" i="1" dirty="0"/>
              <a:t>- воспитание звуковой культуры речи,</a:t>
            </a:r>
            <a:endParaRPr lang="ru-RU" dirty="0"/>
          </a:p>
          <a:p>
            <a:r>
              <a:rPr lang="ru-RU" i="1" dirty="0"/>
              <a:t>- подготовку детей к усвоению грамоты.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Самая </a:t>
            </a:r>
            <a:r>
              <a:rPr lang="ru-RU" i="1" dirty="0"/>
              <a:t>маленькая единица речи  — это звук.  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Звук </a:t>
            </a:r>
            <a:r>
              <a:rPr lang="ru-RU" i="1" dirty="0"/>
              <a:t>— слог — слово — предложение.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    У </a:t>
            </a:r>
            <a:r>
              <a:rPr lang="ru-RU" i="1" dirty="0"/>
              <a:t>музыки и речи существует немало общих основ. Одна из них заключается в том, что и музыкальное искусство, и речь имеют общее начало – звук.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en-US" i="1" dirty="0"/>
              <a:t> </a:t>
            </a:r>
            <a:r>
              <a:rPr lang="ru-RU" i="1" dirty="0"/>
              <a:t> Музыкальные звуки, также как и речь, воспринимаются слухом.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Выразительность </a:t>
            </a:r>
            <a:r>
              <a:rPr lang="ru-RU" i="1" dirty="0"/>
              <a:t>языка музыки сходна с выразительностью речи.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Музыка </a:t>
            </a:r>
            <a:r>
              <a:rPr lang="ru-RU" i="1" dirty="0"/>
              <a:t>как и речь имеет интонационную природу.( Голос передает эмоциональное состояние человека с помощью интонационной окраски. И музыка, обладая интонацией, выражает настроение, характер.)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Исходя </a:t>
            </a:r>
            <a:r>
              <a:rPr lang="ru-RU" i="1" dirty="0"/>
              <a:t>из этого, сочетание работы над речью дошкольников и развитием музыкальных способностей вполне актуально.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1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    Правильность</a:t>
            </a:r>
            <a:r>
              <a:rPr lang="ru-RU" i="1" dirty="0"/>
              <a:t>, чистота и красота речи тесно связаны с ее мелодикой -  </a:t>
            </a:r>
            <a:r>
              <a:rPr lang="ru-RU" b="1" i="1" dirty="0"/>
              <a:t>интонацией</a:t>
            </a:r>
            <a:r>
              <a:rPr lang="ru-RU" i="1" dirty="0"/>
              <a:t>. Роль интонации в речи огромна. Она усиливает само значение слов и выражает иногда больше, чем слова. </a:t>
            </a:r>
            <a:endParaRPr lang="ru-RU" dirty="0"/>
          </a:p>
          <a:p>
            <a:r>
              <a:rPr lang="ru-RU" b="1" i="1" dirty="0"/>
              <a:t>Интонация</a:t>
            </a:r>
            <a:r>
              <a:rPr lang="ru-RU" i="1" dirty="0"/>
              <a:t> – это сложный комплекс всех выразительных средств речи, включающий мелодику, темп, ритм, фразовое и логическое ударения, речевое дыхание а также тембр и паузы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b="1" i="1" dirty="0"/>
              <a:t>Высота голоса</a:t>
            </a:r>
            <a:r>
              <a:rPr lang="ru-RU" i="1" dirty="0"/>
              <a:t> (мелодика) характеризуется повышением и понижением тона. Смена высоты тона в процессе говорения обеспечивает интонационную выразительность речи, делает ее певучей, мягкой, мелодичной.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2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    Сила </a:t>
            </a:r>
            <a:r>
              <a:rPr lang="ru-RU" b="1" i="1" dirty="0"/>
              <a:t>голоса</a:t>
            </a:r>
            <a:r>
              <a:rPr lang="ru-RU" i="1" dirty="0"/>
              <a:t> обеспечивает произнесение звуков, слов, фраз с различной громкостью. Однако сила речевого голоса не только физическое свойство, но и важный элемент </a:t>
            </a:r>
            <a:r>
              <a:rPr lang="ru-RU" i="1" dirty="0" err="1"/>
              <a:t>мелодико</a:t>
            </a:r>
            <a:r>
              <a:rPr lang="ru-RU" i="1" dirty="0"/>
              <a:t> – интонационного оформления устной речи.  </a:t>
            </a:r>
            <a:endParaRPr lang="ru-RU" dirty="0"/>
          </a:p>
          <a:p>
            <a:pPr marL="0" indent="0">
              <a:buNone/>
            </a:pPr>
            <a:r>
              <a:rPr lang="ru-RU" b="1" i="1" dirty="0" smtClean="0"/>
              <a:t>      Тембр </a:t>
            </a:r>
            <a:r>
              <a:rPr lang="ru-RU" b="1" i="1" dirty="0"/>
              <a:t>голоса</a:t>
            </a:r>
            <a:r>
              <a:rPr lang="ru-RU" i="1" dirty="0"/>
              <a:t> придает речи каждого человека индивидуальное звучание. Эти свойства голоса вместе с интонацией определяют характер звукового оформления речи.  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 Развитие </a:t>
            </a:r>
            <a:r>
              <a:rPr lang="ru-RU" i="1" dirty="0"/>
              <a:t>различных свойств речевого голоса следует рассматривать в координации с развитием </a:t>
            </a:r>
            <a:r>
              <a:rPr lang="ru-RU" b="1" i="1" dirty="0"/>
              <a:t>речевого слуха, артикуляции, речевого дыхания,</a:t>
            </a:r>
            <a:r>
              <a:rPr lang="ru-RU" i="1" dirty="0"/>
              <a:t> так как они обеспечивают возможность овладения чистым, гибким, звонким голосом, умение правильно пользоваться им в процессе высказывания.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74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/>
              <a:t>Темп</a:t>
            </a:r>
            <a:r>
              <a:rPr lang="ru-RU" i="1" dirty="0"/>
              <a:t> – ускорение и замедление речи в зависимости от содержания высказывания и с учетом пауз между речевыми отрезками.  </a:t>
            </a:r>
            <a:endParaRPr lang="ru-RU" dirty="0"/>
          </a:p>
          <a:p>
            <a:r>
              <a:rPr lang="ru-RU" b="1" i="1" dirty="0"/>
              <a:t>Ритм речи</a:t>
            </a:r>
            <a:r>
              <a:rPr lang="ru-RU" i="1" dirty="0"/>
              <a:t> – равномерное чередование ударных и безударных слогов (их долготы и краткости, повышения и понижения голоса).  </a:t>
            </a:r>
            <a:endParaRPr lang="ru-RU" dirty="0"/>
          </a:p>
          <a:p>
            <a:r>
              <a:rPr lang="ru-RU" b="1" i="1" dirty="0"/>
              <a:t>Фразовое и логическое ударения</a:t>
            </a:r>
            <a:r>
              <a:rPr lang="ru-RU" i="1" dirty="0"/>
              <a:t> – это выделение паузами, повышением голоса, произнесение группы слов с большей напряженностью и долготой (фразовое ударение) или отдельных слов (логическое ударение) – в зависимости от смысла высказывания и относительной весомости образующего его понятия,  грамматического </a:t>
            </a:r>
            <a:r>
              <a:rPr lang="ru-RU" i="1" dirty="0" smtClean="0"/>
              <a:t>строения,</a:t>
            </a:r>
            <a:r>
              <a:rPr lang="ru-RU" dirty="0"/>
              <a:t> </a:t>
            </a:r>
            <a:r>
              <a:rPr lang="ru-RU" i="1" dirty="0" smtClean="0"/>
              <a:t>положения </a:t>
            </a:r>
            <a:r>
              <a:rPr lang="ru-RU" i="1" dirty="0"/>
              <a:t>слова во фразе или ее отдельной части, </a:t>
            </a:r>
            <a:r>
              <a:rPr lang="ru-RU" i="1" dirty="0" smtClean="0"/>
              <a:t>различных </a:t>
            </a:r>
            <a:r>
              <a:rPr lang="ru-RU" i="1" dirty="0"/>
              <a:t>психологических моментов.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9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     Музыкальное </a:t>
            </a:r>
            <a:r>
              <a:rPr lang="ru-RU" i="1" dirty="0"/>
              <a:t>воспитание детей в детском саду имеет большое значение для развития речи детей. Развитие речи осуществляется через разные виды музыкальной деятельности</a:t>
            </a:r>
            <a:r>
              <a:rPr lang="ru-RU" i="1" dirty="0" smtClean="0"/>
              <a:t>.</a:t>
            </a:r>
            <a:r>
              <a:rPr lang="ru-RU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 НОД </a:t>
            </a:r>
            <a:r>
              <a:rPr lang="ru-RU" i="1" dirty="0"/>
              <a:t>по музыке включает в себя такие составляющие как </a:t>
            </a:r>
            <a:endParaRPr lang="ru-RU" dirty="0"/>
          </a:p>
          <a:p>
            <a:r>
              <a:rPr lang="ru-RU" i="1" dirty="0"/>
              <a:t>- ритмика</a:t>
            </a:r>
            <a:endParaRPr lang="ru-RU" dirty="0"/>
          </a:p>
          <a:p>
            <a:r>
              <a:rPr lang="ru-RU" i="1" dirty="0"/>
              <a:t>-слушание музыки</a:t>
            </a:r>
            <a:endParaRPr lang="ru-RU" dirty="0"/>
          </a:p>
          <a:p>
            <a:r>
              <a:rPr lang="ru-RU" i="1" dirty="0"/>
              <a:t>-пение</a:t>
            </a:r>
            <a:endParaRPr lang="ru-RU" dirty="0"/>
          </a:p>
          <a:p>
            <a:r>
              <a:rPr lang="ru-RU" i="1" dirty="0"/>
              <a:t>- игры, хороводы</a:t>
            </a:r>
            <a:endParaRPr lang="ru-RU" dirty="0"/>
          </a:p>
          <a:p>
            <a:r>
              <a:rPr lang="ru-RU" i="1" dirty="0"/>
              <a:t>-игра на музыкальных </a:t>
            </a:r>
            <a:r>
              <a:rPr lang="ru-RU" i="1" dirty="0" smtClean="0"/>
              <a:t>инструментах</a:t>
            </a:r>
            <a:r>
              <a:rPr lang="ru-RU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 Все </a:t>
            </a:r>
            <a:r>
              <a:rPr lang="ru-RU" i="1" dirty="0"/>
              <a:t>части музыкального занятия способствуют развитию у детей основных свойств голоса и связной речи.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777</Words>
  <Application>Microsoft Office PowerPoint</Application>
  <PresentationFormat>Экран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Развитие речи у детей старшего дошкольного возраста на музыкальных занятиях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у детей старшего дошкольного возраста на музыкальных занятиях</dc:title>
  <dc:creator>User</dc:creator>
  <cp:lastModifiedBy>User</cp:lastModifiedBy>
  <cp:revision>7</cp:revision>
  <dcterms:created xsi:type="dcterms:W3CDTF">2015-09-29T13:24:31Z</dcterms:created>
  <dcterms:modified xsi:type="dcterms:W3CDTF">2015-09-30T09:10:58Z</dcterms:modified>
</cp:coreProperties>
</file>